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3" r:id="rId6"/>
    <p:sldId id="267" r:id="rId7"/>
    <p:sldId id="264" r:id="rId8"/>
    <p:sldId id="259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03649-EBEE-4E22-BE97-EDA2E2D656C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BB41-F01B-4CAA-BD78-F258612D12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61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靠天吃飯，親力親為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DBB41-F01B-4CAA-BD78-F258612D125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7DCD-DA72-473D-9D3F-E1B66D002C7C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75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4AAB-74F4-45DF-89C0-1620467C4CD1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11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281-8D29-4BBB-8009-4636CD1A3E37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11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1619F-CCEB-4DF8-B734-EA57A51D967E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64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25AD-6D86-4406-BC9C-C1BF0A2EBDDF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1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F9D4-7D42-4D77-904C-CC3EF074B51D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99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52856-7FD1-4209-BCE5-3BA9CBC67BE1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46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F17E-B027-442E-9635-85CD2DB4C7BA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22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E5D9-8F75-4CEC-ADC5-1D7FC0214DEA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60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EA30-774B-4906-9028-58C895B83B4A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34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2385-CBED-4D04-B4B8-C8227F6B60AF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8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669F-19B6-46C6-AA1A-4AA944235036}" type="datetime1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CE2A4-5830-431B-AB39-2998446D9D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lium.com/101651651444/" TargetMode="External"/><Relationship Id="rId2" Type="http://schemas.openxmlformats.org/officeDocument/2006/relationships/hyperlink" Target="http://www.coa.gov.tw/view.php?catid=1801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stcompany.com/3032307/innovation-agents/the-internet-of-things-meets-hydroponics-how-to-grow-a-better-vegetab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 of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Agriculture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Crystal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Smart Sweet Persimmon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Irrigation:</a:t>
            </a:r>
          </a:p>
          <a:p>
            <a:pPr lvl="1"/>
            <a:r>
              <a:rPr lang="en-US" altLang="zh-TW" dirty="0" smtClean="0"/>
              <a:t>Dry Season : whether to irrigate or not</a:t>
            </a:r>
          </a:p>
          <a:p>
            <a:pPr lvl="1"/>
            <a:r>
              <a:rPr lang="en-US" altLang="zh-TW" dirty="0" smtClean="0"/>
              <a:t>Rainy Season : when will rain</a:t>
            </a:r>
            <a:endParaRPr lang="en-US" altLang="zh-TW" dirty="0"/>
          </a:p>
          <a:p>
            <a:r>
              <a:rPr lang="en-US" altLang="zh-TW" dirty="0" smtClean="0"/>
              <a:t>Soil detection:</a:t>
            </a:r>
          </a:p>
          <a:p>
            <a:pPr lvl="1"/>
            <a:r>
              <a:rPr lang="en-US" altLang="zh-TW" dirty="0" smtClean="0"/>
              <a:t>Monitor the pH of the soil and trace element</a:t>
            </a:r>
            <a:endParaRPr lang="en-US" altLang="zh-TW" dirty="0"/>
          </a:p>
          <a:p>
            <a:r>
              <a:rPr lang="en-US" altLang="zh-TW" dirty="0" smtClean="0"/>
              <a:t>Crop Monitoring:</a:t>
            </a:r>
          </a:p>
          <a:p>
            <a:pPr lvl="1"/>
            <a:r>
              <a:rPr lang="en-US" altLang="zh-TW" dirty="0" smtClean="0"/>
              <a:t>Prevent thieves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1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 smtClean="0">
                <a:hlinkClick r:id="rId2"/>
              </a:rPr>
              <a:t>://www.coa.gov.tw/view.php?catid=18014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New </a:t>
            </a:r>
            <a:r>
              <a:rPr lang="en-US" altLang="zh-TW" dirty="0" err="1" smtClean="0">
                <a:hlinkClick r:id="rId3"/>
              </a:rPr>
              <a:t>Waspmote</a:t>
            </a:r>
            <a:r>
              <a:rPr lang="en-US" altLang="zh-TW" dirty="0" smtClean="0">
                <a:hlinkClick r:id="rId3"/>
              </a:rPr>
              <a:t> Sensor Board enables extreme precision agriculture in vineyards and greenhouses</a:t>
            </a:r>
            <a:endParaRPr lang="en-US" altLang="zh-TW" dirty="0" smtClean="0">
              <a:hlinkClick r:id="rId4"/>
            </a:endParaRPr>
          </a:p>
          <a:p>
            <a:r>
              <a:rPr lang="en-US" altLang="zh-TW" dirty="0" smtClean="0">
                <a:hlinkClick r:id="rId4"/>
              </a:rPr>
              <a:t>THE INTERNET OF THINGS MEETS HYDROPONICS: HOW TO GROW A BETTER VEGETABLE</a:t>
            </a:r>
            <a:endParaRPr lang="zh-TW" altLang="en-US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8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Traditional Agriculture</a:t>
            </a:r>
          </a:p>
          <a:p>
            <a:r>
              <a:rPr lang="en-US" altLang="zh-TW" dirty="0" smtClean="0"/>
              <a:t>Irrigation</a:t>
            </a:r>
            <a:endParaRPr lang="en-US" altLang="zh-TW" dirty="0" smtClean="0"/>
          </a:p>
          <a:p>
            <a:r>
              <a:rPr lang="en-US" altLang="zh-TW" dirty="0" smtClean="0"/>
              <a:t>Soil Status</a:t>
            </a:r>
          </a:p>
          <a:p>
            <a:r>
              <a:rPr lang="en-US" altLang="zh-TW" dirty="0" smtClean="0"/>
              <a:t>Crop </a:t>
            </a:r>
            <a:r>
              <a:rPr lang="en-US" altLang="zh-TW" dirty="0" smtClean="0"/>
              <a:t>Monitoring</a:t>
            </a:r>
          </a:p>
          <a:p>
            <a:r>
              <a:rPr lang="en-US" altLang="zh-TW" dirty="0" smtClean="0"/>
              <a:t>Smart Agriculture</a:t>
            </a:r>
            <a:endParaRPr lang="en-US" altLang="zh-TW" dirty="0" smtClean="0"/>
          </a:p>
          <a:p>
            <a:r>
              <a:rPr lang="en-US" altLang="zh-TW" dirty="0" smtClean="0"/>
              <a:t>Example : </a:t>
            </a:r>
            <a:r>
              <a:rPr lang="en-US" altLang="zh-TW" dirty="0" smtClean="0"/>
              <a:t>Fujitsu</a:t>
            </a:r>
          </a:p>
          <a:p>
            <a:r>
              <a:rPr lang="en-US" altLang="zh-TW" dirty="0" smtClean="0"/>
              <a:t>Smart Sweet Persimmon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Traditional Agriculture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 descr="C:\Users\CrystalSweet\AppData\Local\Microsoft\Windows\Temporary Internet Files\Content.IE5\W37AXON0\MC9000390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02461"/>
            <a:ext cx="2703184" cy="24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rystalSweet\AppData\Local\Microsoft\Windows\Temporary Internet Files\Content.IE5\G4KXN78X\MC9001862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6" y="4402573"/>
            <a:ext cx="3962308" cy="20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rystalSweet\AppData\Local\Microsoft\Windows\Temporary Internet Files\Content.IE5\B1K7PYYA\MC9004187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54" y="3825976"/>
            <a:ext cx="3455446" cy="24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Irrigation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air temperature</a:t>
            </a:r>
          </a:p>
          <a:p>
            <a:r>
              <a:rPr lang="en-US" altLang="zh-TW" dirty="0"/>
              <a:t>air humidity</a:t>
            </a:r>
          </a:p>
          <a:p>
            <a:r>
              <a:rPr lang="en-US" altLang="zh-TW" dirty="0"/>
              <a:t>soil temperature</a:t>
            </a:r>
          </a:p>
          <a:p>
            <a:r>
              <a:rPr lang="en-US" altLang="zh-TW" dirty="0"/>
              <a:t>soil moisture</a:t>
            </a:r>
          </a:p>
          <a:p>
            <a:r>
              <a:rPr lang="en-US" altLang="zh-TW" dirty="0"/>
              <a:t>leaf wetness</a:t>
            </a:r>
          </a:p>
          <a:p>
            <a:r>
              <a:rPr lang="en-US" altLang="zh-TW" dirty="0" smtClean="0"/>
              <a:t>rainfall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 descr="C:\Users\CrystalSweet\AppData\Local\Microsoft\Windows\Temporary Internet Files\Content.IE5\LR456AEC\MC90041362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5459"/>
            <a:ext cx="1074009" cy="16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39" y="5157192"/>
            <a:ext cx="1376393" cy="14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rystalSweet\AppData\Local\Microsoft\Windows\Temporary Internet Files\Content.IE5\R6HH01G1\MP90044905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1707532" cy="128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Soil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soil pH</a:t>
            </a:r>
          </a:p>
          <a:p>
            <a:r>
              <a:rPr lang="en-US" altLang="zh-TW" dirty="0" smtClean="0"/>
              <a:t>soil temperature</a:t>
            </a:r>
          </a:p>
          <a:p>
            <a:r>
              <a:rPr lang="en-US" altLang="zh-TW" dirty="0" smtClean="0"/>
              <a:t>soil moisture</a:t>
            </a:r>
          </a:p>
          <a:p>
            <a:r>
              <a:rPr lang="en-US" altLang="zh-TW" dirty="0" smtClean="0"/>
              <a:t>trace element</a:t>
            </a:r>
            <a:endParaRPr lang="zh-TW" altLang="en-US" dirty="0"/>
          </a:p>
        </p:txBody>
      </p:sp>
      <p:pic>
        <p:nvPicPr>
          <p:cNvPr id="3075" name="Picture 3" descr="C:\Users\CrystalSweet\AppData\Local\Microsoft\Windows\Temporary Internet Files\Content.IE5\SA29E2FS\MP9004317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6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Crop Monitoring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Crop Monitoring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There </a:t>
            </a:r>
            <a:r>
              <a:rPr lang="en-US" altLang="zh-TW" dirty="0" smtClean="0"/>
              <a:t>is one object worthy of being monitor.</a:t>
            </a:r>
          </a:p>
          <a:p>
            <a:r>
              <a:rPr lang="en-US" altLang="zh-TW" dirty="0" smtClean="0"/>
              <a:t>That is the thief!</a:t>
            </a:r>
          </a:p>
        </p:txBody>
      </p:sp>
      <p:pic>
        <p:nvPicPr>
          <p:cNvPr id="4098" name="Picture 2" descr="C:\Users\CrystalSweet\AppData\Local\Microsoft\Windows\Temporary Internet Files\Content.IE5\C1A72E6N\MP900390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67" y="2780928"/>
            <a:ext cx="3498779" cy="24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rystalSweet\AppData\Local\Microsoft\Windows\Temporary Internet Files\Content.IE5\S6ZSP5BQ\MC9002875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2249786" cy="269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6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Smart Agriculture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222806" cy="4455188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5249" y="1412776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Fujitsu rebuilt their factory to create a whole new world of vegetable.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0" y="2636912"/>
            <a:ext cx="6228184" cy="350335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E2A4-5830-431B-AB39-2998446D9D1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162</Words>
  <Application>Microsoft Office PowerPoint</Application>
  <PresentationFormat>如螢幕大小 (4:3)</PresentationFormat>
  <Paragraphs>55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Introduction of IoT Agriculture</vt:lpstr>
      <vt:lpstr>Outline</vt:lpstr>
      <vt:lpstr>Traditional Agriculture</vt:lpstr>
      <vt:lpstr>Irrigation</vt:lpstr>
      <vt:lpstr>Soil detection</vt:lpstr>
      <vt:lpstr>Crop Monitoring</vt:lpstr>
      <vt:lpstr>Crop Monitoring</vt:lpstr>
      <vt:lpstr>Smart Agriculture</vt:lpstr>
      <vt:lpstr>Example</vt:lpstr>
      <vt:lpstr>Smart Sweet Persimmon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IoT Agriculture</dc:title>
  <dc:creator>CrystalSweet</dc:creator>
  <cp:lastModifiedBy>CrystalSweet</cp:lastModifiedBy>
  <cp:revision>19</cp:revision>
  <dcterms:created xsi:type="dcterms:W3CDTF">2014-10-21T02:32:56Z</dcterms:created>
  <dcterms:modified xsi:type="dcterms:W3CDTF">2014-10-27T15:48:06Z</dcterms:modified>
</cp:coreProperties>
</file>