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7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D459E-99D9-48C0-BCB7-6D5C4228439A}" type="datetimeFigureOut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80B19-5957-409E-8E03-881B0A3436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E604-4D50-4632-B2EA-15B250A2459E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D629-C3F5-4E0C-AA76-C096838463CA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898B-A5C9-43FD-9B13-88BFF8A8A46C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E7DF-DE46-46E4-87A0-6E53E1D53377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40BC-2937-4223-BE9D-24799947AF54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F0B3-AF43-4626-ABD3-D3C7257D6CBC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CEFB-4D1F-4DE8-B003-24C8AE16A2DD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2846-D533-4069-BED3-F8B0E23518B1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A1F0-C4D1-4A23-91FA-9FEC1AE40994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73D8-1F57-49C5-AA10-CB373A2F2E24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216E-1558-4048-B028-FF0F2DA41DCB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F9128-A18E-4B7D-8D27-4A35EC699C04}" type="datetime1">
              <a:rPr lang="zh-TW" altLang="en-US" smtClean="0"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TW" sz="4400" dirty="0" smtClean="0"/>
              <a:t>Rapid Spanning Tree protocol</a:t>
            </a:r>
            <a:endParaRPr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Background knowledge</a:t>
            </a:r>
          </a:p>
          <a:p>
            <a:pPr lvl="1"/>
            <a:r>
              <a:rPr lang="en-US" altLang="zh-TW" dirty="0" smtClean="0"/>
              <a:t>Bridge and switch</a:t>
            </a:r>
          </a:p>
          <a:p>
            <a:pPr lvl="1"/>
            <a:r>
              <a:rPr lang="en-US" altLang="zh-TW" dirty="0" smtClean="0"/>
              <a:t>Spanning </a:t>
            </a:r>
            <a:r>
              <a:rPr lang="en-US" altLang="zh-TW" dirty="0" smtClean="0"/>
              <a:t>Tree </a:t>
            </a:r>
            <a:r>
              <a:rPr lang="en-US" altLang="zh-TW" dirty="0" smtClean="0"/>
              <a:t>Algorithm</a:t>
            </a:r>
          </a:p>
          <a:p>
            <a:r>
              <a:rPr lang="en-US" altLang="zh-TW" dirty="0" smtClean="0"/>
              <a:t>Spanning </a:t>
            </a:r>
            <a:r>
              <a:rPr lang="en-US" altLang="zh-TW" dirty="0" smtClean="0"/>
              <a:t>Tree </a:t>
            </a:r>
            <a:r>
              <a:rPr lang="en-US" altLang="zh-TW" dirty="0" smtClean="0"/>
              <a:t>Protocol</a:t>
            </a:r>
          </a:p>
          <a:p>
            <a:pPr lvl="1"/>
            <a:r>
              <a:rPr lang="en-US" altLang="zh-TW" dirty="0" smtClean="0"/>
              <a:t>Performance</a:t>
            </a:r>
            <a:endParaRPr lang="en-US" altLang="zh-TW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TW" dirty="0" smtClean="0"/>
              <a:t>Rapid </a:t>
            </a:r>
            <a:r>
              <a:rPr lang="en-US" altLang="zh-TW" dirty="0" smtClean="0"/>
              <a:t>Spanning Tree </a:t>
            </a:r>
            <a:r>
              <a:rPr lang="en-US" altLang="zh-TW" dirty="0" smtClean="0"/>
              <a:t>Protocol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TW" dirty="0" smtClean="0"/>
              <a:t>Conclusion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TW" dirty="0" smtClean="0"/>
              <a:t>Reference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TW" sz="4400" dirty="0" smtClean="0"/>
              <a:t>Bridge and switch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altLang="zh-TW" sz="4400" dirty="0" smtClean="0"/>
              <a:t>Spanning Tree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Problem definition</a:t>
            </a:r>
          </a:p>
          <a:p>
            <a:pPr lvl="1"/>
            <a:r>
              <a:rPr lang="en-US" altLang="zh-TW" dirty="0" smtClean="0"/>
              <a:t>Given a connected, undirected graph, a spanning tree of that graph is a </a:t>
            </a:r>
            <a:r>
              <a:rPr lang="en-US" altLang="zh-TW" dirty="0" err="1" smtClean="0"/>
              <a:t>subgraph</a:t>
            </a:r>
            <a:r>
              <a:rPr lang="en-US" altLang="zh-TW" dirty="0" smtClean="0"/>
              <a:t> that is a tree and connects all the vertices together.</a:t>
            </a:r>
            <a:br>
              <a:rPr lang="en-US" altLang="zh-TW" dirty="0" smtClean="0"/>
            </a:br>
            <a:r>
              <a:rPr lang="en-US" altLang="zh-TW" dirty="0" smtClean="0"/>
              <a:t>A minimum spanning </a:t>
            </a:r>
            <a:r>
              <a:rPr lang="en-US" altLang="zh-TW" dirty="0" smtClean="0"/>
              <a:t>tree is a </a:t>
            </a:r>
            <a:r>
              <a:rPr lang="en-US" altLang="zh-TW" dirty="0" smtClean="0"/>
              <a:t>spanning tree with weight less than or equal to the weight of every other spanning tree.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Spanning Tree </a:t>
            </a:r>
            <a:r>
              <a:rPr lang="en-US" altLang="zh-TW" dirty="0" smtClean="0"/>
              <a:t>Algorithm cont.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Prim’s algorithm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Spanning Tree </a:t>
            </a:r>
            <a:r>
              <a:rPr lang="en-US" altLang="zh-TW" dirty="0" smtClean="0"/>
              <a:t>Algorithm cont.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Kruskal's</a:t>
            </a:r>
            <a:r>
              <a:rPr lang="en-US" altLang="zh-TW" dirty="0" smtClean="0"/>
              <a:t> algorithm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Spanning Tree </a:t>
            </a:r>
            <a:r>
              <a:rPr lang="en-US" altLang="zh-TW" dirty="0" smtClean="0"/>
              <a:t>Protocol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IEEE 802.1D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Rapid </a:t>
            </a:r>
            <a:r>
              <a:rPr lang="en-US" altLang="zh-TW" dirty="0" smtClean="0"/>
              <a:t>Spanning Tree </a:t>
            </a:r>
            <a:r>
              <a:rPr lang="en-US" altLang="zh-TW" dirty="0" smtClean="0"/>
              <a:t>Protocol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IEEE 802.1W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95</Words>
  <Application>Microsoft Office PowerPoint</Application>
  <PresentationFormat>如螢幕大小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Rapid Spanning Tree protocol</vt:lpstr>
      <vt:lpstr>Outline</vt:lpstr>
      <vt:lpstr>Bridge and switch</vt:lpstr>
      <vt:lpstr>Spanning Tree Algorithm</vt:lpstr>
      <vt:lpstr>Spanning Tree Algorithm cont.</vt:lpstr>
      <vt:lpstr>Spanning Tree Algorithm cont.</vt:lpstr>
      <vt:lpstr>Spanning Tree Protocol</vt:lpstr>
      <vt:lpstr>Rapid Spanning Tree Protocol</vt:lpstr>
      <vt:lpstr>Conclusion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Spanning Tree protocol</dc:title>
  <dc:creator>USER</dc:creator>
  <cp:lastModifiedBy>USER</cp:lastModifiedBy>
  <cp:revision>2</cp:revision>
  <dcterms:created xsi:type="dcterms:W3CDTF">2013-08-09T01:14:00Z</dcterms:created>
  <dcterms:modified xsi:type="dcterms:W3CDTF">2013-08-09T01:55:55Z</dcterms:modified>
</cp:coreProperties>
</file>