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14" autoAdjust="0"/>
  </p:normalViewPr>
  <p:slideViewPr>
    <p:cSldViewPr>
      <p:cViewPr varScale="1">
        <p:scale>
          <a:sx n="59" d="100"/>
          <a:sy n="59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504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D523F-9ADA-472C-B4C4-D0DDF97C7164}" type="datetimeFigureOut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B89A4-8058-4D55-86B2-F2E28ABC9AA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6B2BD-A2F1-4BD3-BC4E-461A5CD1047F}" type="datetimeFigureOut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43702-5366-4663-8EDF-BAD1B4B1BF8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father	</a:t>
            </a:r>
            <a:r>
              <a:rPr lang="zh-TW" altLang="en-US" dirty="0" smtClean="0"/>
              <a:t>爸爸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mother	</a:t>
            </a:r>
            <a:r>
              <a:rPr lang="zh-TW" altLang="en-US" dirty="0" smtClean="0"/>
              <a:t>媽媽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son	</a:t>
            </a:r>
            <a:r>
              <a:rPr lang="zh-TW" altLang="en-US" dirty="0" smtClean="0"/>
              <a:t>兒子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Daughter	</a:t>
            </a:r>
            <a:r>
              <a:rPr lang="zh-TW" altLang="en-US" dirty="0" smtClean="0"/>
              <a:t>女兒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brother	</a:t>
            </a:r>
            <a:r>
              <a:rPr lang="zh-TW" altLang="en-US" dirty="0" smtClean="0"/>
              <a:t>哥哥、弟弟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sister	</a:t>
            </a:r>
            <a:r>
              <a:rPr lang="zh-TW" altLang="en-US" dirty="0" smtClean="0"/>
              <a:t>姊姊、妹妹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boy	</a:t>
            </a:r>
            <a:r>
              <a:rPr lang="zh-TW" altLang="en-US" dirty="0" smtClean="0"/>
              <a:t>男孩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girl	</a:t>
            </a:r>
            <a:r>
              <a:rPr lang="zh-TW" altLang="en-US" dirty="0" smtClean="0"/>
              <a:t>女孩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and	</a:t>
            </a:r>
            <a:r>
              <a:rPr lang="zh-TW" altLang="en-US" dirty="0" smtClean="0"/>
              <a:t>和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a	</a:t>
            </a:r>
            <a:r>
              <a:rPr lang="zh-TW" altLang="en-US" dirty="0" smtClean="0"/>
              <a:t>一個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baseline="0" dirty="0" smtClean="0"/>
              <a:t>who	</a:t>
            </a:r>
            <a:r>
              <a:rPr lang="zh-TW" altLang="en-US" baseline="0" dirty="0" smtClean="0"/>
              <a:t>誰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what	</a:t>
            </a:r>
            <a:r>
              <a:rPr lang="zh-TW" altLang="en-US" baseline="0" dirty="0" smtClean="0"/>
              <a:t>什麼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when	</a:t>
            </a:r>
            <a:r>
              <a:rPr lang="zh-TW" altLang="en-US" dirty="0" smtClean="0"/>
              <a:t>什麼時候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hot	</a:t>
            </a:r>
            <a:r>
              <a:rPr lang="zh-TW" altLang="en-US" dirty="0" smtClean="0"/>
              <a:t>如何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where	</a:t>
            </a:r>
            <a:r>
              <a:rPr lang="zh-TW" altLang="en-US" dirty="0" smtClean="0"/>
              <a:t>哪裡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which	</a:t>
            </a:r>
            <a:r>
              <a:rPr lang="zh-TW" altLang="en-US" dirty="0" smtClean="0"/>
              <a:t>哪一個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at	</a:t>
            </a:r>
            <a:r>
              <a:rPr lang="zh-TW" altLang="en-US" dirty="0" smtClean="0"/>
              <a:t>在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by	</a:t>
            </a:r>
            <a:r>
              <a:rPr lang="zh-TW" altLang="en-US" dirty="0" smtClean="0"/>
              <a:t>搭乘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in	</a:t>
            </a:r>
            <a:r>
              <a:rPr lang="zh-TW" altLang="en-US" dirty="0" smtClean="0"/>
              <a:t>在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now	</a:t>
            </a:r>
            <a:r>
              <a:rPr lang="zh-TW" altLang="en-US" dirty="0" smtClean="0"/>
              <a:t>現在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play computer</a:t>
            </a:r>
            <a:r>
              <a:rPr lang="en-US" altLang="zh-TW" baseline="0" dirty="0" smtClean="0"/>
              <a:t> games	</a:t>
            </a:r>
            <a:r>
              <a:rPr lang="zh-TW" altLang="en-US" baseline="0" dirty="0" smtClean="0"/>
              <a:t>玩電腦遊戲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listen to music	</a:t>
            </a:r>
            <a:r>
              <a:rPr lang="zh-TW" altLang="en-US" baseline="0" dirty="0" smtClean="0"/>
              <a:t>聽音樂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watch TV	</a:t>
            </a:r>
            <a:r>
              <a:rPr lang="zh-TW" altLang="en-US" baseline="0" dirty="0" smtClean="0"/>
              <a:t>看電視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call friends		</a:t>
            </a:r>
            <a:r>
              <a:rPr lang="zh-TW" altLang="en-US" dirty="0" smtClean="0"/>
              <a:t>打電話給朋友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 yesterday	</a:t>
            </a:r>
            <a:r>
              <a:rPr lang="zh-TW" altLang="en-US" dirty="0" smtClean="0"/>
              <a:t>昨天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 </a:t>
            </a:r>
            <a:r>
              <a:rPr lang="en-US" altLang="zh-TW" dirty="0" smtClean="0"/>
              <a:t>last night	</a:t>
            </a:r>
            <a:r>
              <a:rPr lang="zh-TW" altLang="en-US" dirty="0" smtClean="0"/>
              <a:t>昨晚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 </a:t>
            </a:r>
            <a:r>
              <a:rPr lang="en-US" altLang="zh-TW" dirty="0" smtClean="0"/>
              <a:t>last</a:t>
            </a:r>
            <a:r>
              <a:rPr lang="en-US" altLang="zh-TW" baseline="0" dirty="0" smtClean="0"/>
              <a:t> week	</a:t>
            </a:r>
            <a:r>
              <a:rPr lang="zh-TW" altLang="en-US" baseline="0" dirty="0" smtClean="0"/>
              <a:t>上星期</a:t>
            </a:r>
            <a:endParaRPr lang="en-US" altLang="zh-TW" baseline="0" dirty="0" smtClean="0"/>
          </a:p>
          <a:p>
            <a:r>
              <a:rPr lang="en-US" altLang="zh-TW" baseline="0" dirty="0" smtClean="0"/>
              <a:t>4.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last month	</a:t>
            </a:r>
            <a:r>
              <a:rPr lang="zh-TW" altLang="en-US" baseline="0" dirty="0" smtClean="0"/>
              <a:t>上個月</a:t>
            </a:r>
            <a:endParaRPr lang="en-US" altLang="zh-TW" baseline="0" dirty="0" smtClean="0"/>
          </a:p>
          <a:p>
            <a:r>
              <a:rPr lang="en-US" altLang="zh-TW" baseline="0" dirty="0" smtClean="0"/>
              <a:t>5.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last year	</a:t>
            </a:r>
            <a:r>
              <a:rPr lang="zh-TW" altLang="en-US" baseline="0" dirty="0" smtClean="0"/>
              <a:t>去年</a:t>
            </a:r>
            <a:endParaRPr lang="en-US" altLang="zh-TW" baseline="0" dirty="0" smtClean="0"/>
          </a:p>
          <a:p>
            <a:r>
              <a:rPr lang="en-US" altLang="zh-TW" baseline="0" dirty="0" smtClean="0"/>
              <a:t>6.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before	</a:t>
            </a:r>
            <a:r>
              <a:rPr lang="zh-TW" altLang="en-US" baseline="0" dirty="0" smtClean="0"/>
              <a:t>過去</a:t>
            </a:r>
            <a:endParaRPr lang="en-US" altLang="zh-TW" baseline="0" dirty="0" smtClean="0"/>
          </a:p>
          <a:p>
            <a:r>
              <a:rPr lang="en-US" altLang="zh-TW" dirty="0" smtClean="0"/>
              <a:t> 7. basketball	</a:t>
            </a:r>
            <a:r>
              <a:rPr lang="zh-TW" altLang="en-US" dirty="0" smtClean="0"/>
              <a:t>籃球</a:t>
            </a:r>
            <a:endParaRPr lang="en-US" altLang="zh-TW" dirty="0" smtClean="0"/>
          </a:p>
          <a:p>
            <a:r>
              <a:rPr lang="en-US" altLang="zh-TW" dirty="0" smtClean="0"/>
              <a:t>8.</a:t>
            </a:r>
            <a:r>
              <a:rPr lang="zh-TW" altLang="en-US" dirty="0" smtClean="0"/>
              <a:t> </a:t>
            </a:r>
            <a:r>
              <a:rPr lang="en-US" altLang="zh-TW" dirty="0" smtClean="0"/>
              <a:t>walk(walked)	</a:t>
            </a:r>
            <a:r>
              <a:rPr lang="zh-TW" altLang="en-US" dirty="0" smtClean="0"/>
              <a:t>走</a:t>
            </a:r>
            <a:endParaRPr lang="en-US" altLang="zh-TW" dirty="0" smtClean="0"/>
          </a:p>
          <a:p>
            <a:r>
              <a:rPr lang="en-US" altLang="zh-TW" dirty="0" smtClean="0"/>
              <a:t>9.</a:t>
            </a:r>
            <a:r>
              <a:rPr lang="zh-TW" altLang="en-US" dirty="0" smtClean="0"/>
              <a:t> </a:t>
            </a:r>
            <a:r>
              <a:rPr lang="en-US" altLang="zh-TW" dirty="0" smtClean="0"/>
              <a:t>find(found)	</a:t>
            </a:r>
            <a:r>
              <a:rPr lang="zh-TW" altLang="en-US" dirty="0" smtClean="0"/>
              <a:t>找到</a:t>
            </a:r>
            <a:endParaRPr lang="en-US" altLang="zh-TW" dirty="0" smtClean="0"/>
          </a:p>
          <a:p>
            <a:r>
              <a:rPr lang="en-US" altLang="zh-TW" dirty="0" smtClean="0"/>
              <a:t>10.</a:t>
            </a:r>
            <a:r>
              <a:rPr lang="zh-TW" altLang="en-US" dirty="0" smtClean="0"/>
              <a:t> </a:t>
            </a:r>
            <a:r>
              <a:rPr lang="en-US" altLang="zh-TW" dirty="0" smtClean="0"/>
              <a:t>Japan	</a:t>
            </a:r>
            <a:r>
              <a:rPr lang="zh-TW" altLang="en-US" dirty="0" smtClean="0"/>
              <a:t>日本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good	</a:t>
            </a:r>
            <a:r>
              <a:rPr lang="zh-TW" altLang="en-US" dirty="0" smtClean="0"/>
              <a:t>好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bad	</a:t>
            </a:r>
            <a:r>
              <a:rPr lang="zh-TW" altLang="en-US" dirty="0" smtClean="0"/>
              <a:t>壞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but	</a:t>
            </a:r>
            <a:r>
              <a:rPr lang="zh-TW" altLang="en-US" dirty="0" smtClean="0"/>
              <a:t>但是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was</a:t>
            </a:r>
            <a:r>
              <a:rPr lang="en-US" altLang="zh-TW" baseline="0" dirty="0" smtClean="0"/>
              <a:t> not</a:t>
            </a:r>
            <a:r>
              <a:rPr lang="zh-TW" altLang="en-US" baseline="0" dirty="0" smtClean="0"/>
              <a:t>→</a:t>
            </a:r>
            <a:r>
              <a:rPr lang="en-US" altLang="zh-TW" baseline="0" dirty="0" smtClean="0"/>
              <a:t>wasn‘t</a:t>
            </a:r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were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not</a:t>
            </a:r>
            <a:r>
              <a:rPr lang="zh-TW" altLang="en-US" baseline="0" dirty="0" smtClean="0"/>
              <a:t>→</a:t>
            </a:r>
            <a:r>
              <a:rPr lang="en-US" altLang="zh-TW" baseline="0" dirty="0" smtClean="0"/>
              <a:t>weren‘t</a:t>
            </a:r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Mr.</a:t>
            </a:r>
            <a:r>
              <a:rPr lang="zh-TW" altLang="en-US" baseline="0" dirty="0" smtClean="0"/>
              <a:t>→</a:t>
            </a:r>
            <a:r>
              <a:rPr lang="en-US" altLang="zh-TW" baseline="0" dirty="0" smtClean="0"/>
              <a:t>Mister	</a:t>
            </a:r>
            <a:r>
              <a:rPr lang="zh-TW" altLang="en-US" baseline="0" dirty="0" smtClean="0"/>
              <a:t>先生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Ms.	</a:t>
            </a:r>
            <a:r>
              <a:rPr lang="zh-TW" altLang="en-US" baseline="0" dirty="0" smtClean="0"/>
              <a:t>女士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do,</a:t>
            </a:r>
            <a:r>
              <a:rPr lang="zh-TW" altLang="en-US" dirty="0" smtClean="0"/>
              <a:t> </a:t>
            </a:r>
            <a:r>
              <a:rPr lang="en-US" altLang="zh-TW" dirty="0" smtClean="0"/>
              <a:t>does</a:t>
            </a:r>
            <a:r>
              <a:rPr lang="zh-TW" altLang="en-US" dirty="0" smtClean="0"/>
              <a:t>→</a:t>
            </a:r>
            <a:r>
              <a:rPr lang="en-US" altLang="zh-TW" dirty="0" smtClean="0"/>
              <a:t>did</a:t>
            </a:r>
          </a:p>
          <a:p>
            <a:pPr marL="228600" indent="-228600">
              <a:buAutoNum type="arabicPeriod"/>
            </a:pPr>
            <a:r>
              <a:rPr lang="en-US" altLang="zh-TW" dirty="0" smtClean="0"/>
              <a:t>did</a:t>
            </a:r>
            <a:r>
              <a:rPr lang="zh-TW" altLang="en-US" dirty="0" smtClean="0"/>
              <a:t> </a:t>
            </a:r>
            <a:r>
              <a:rPr lang="en-US" altLang="zh-TW" dirty="0" smtClean="0"/>
              <a:t>not</a:t>
            </a:r>
            <a:r>
              <a:rPr lang="zh-TW" altLang="en-US" dirty="0" smtClean="0"/>
              <a:t>→</a:t>
            </a:r>
            <a:r>
              <a:rPr lang="en-US" altLang="zh-TW" dirty="0" smtClean="0"/>
              <a:t>didn‘t</a:t>
            </a:r>
          </a:p>
          <a:p>
            <a:pPr marL="228600" indent="-228600">
              <a:buAutoNum type="arabicPeriod"/>
            </a:pPr>
            <a:r>
              <a:rPr lang="en-US" altLang="zh-TW" dirty="0" smtClean="0"/>
              <a:t>listen</a:t>
            </a:r>
            <a:r>
              <a:rPr lang="zh-TW" altLang="en-US" dirty="0" smtClean="0"/>
              <a:t>→</a:t>
            </a:r>
            <a:r>
              <a:rPr lang="en-US" altLang="zh-TW" dirty="0" smtClean="0"/>
              <a:t>listened	</a:t>
            </a:r>
            <a:r>
              <a:rPr lang="zh-TW" altLang="en-US" dirty="0" smtClean="0"/>
              <a:t>聽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baseball	</a:t>
            </a:r>
            <a:r>
              <a:rPr lang="zh-TW" altLang="en-US" dirty="0" smtClean="0"/>
              <a:t>棒球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America	</a:t>
            </a:r>
            <a:r>
              <a:rPr lang="zh-TW" altLang="en-US" dirty="0" smtClean="0"/>
              <a:t>美國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will	</a:t>
            </a:r>
            <a:r>
              <a:rPr lang="zh-TW" altLang="en-US" dirty="0" smtClean="0"/>
              <a:t>將會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later	</a:t>
            </a:r>
            <a:r>
              <a:rPr lang="zh-TW" altLang="en-US" dirty="0" smtClean="0"/>
              <a:t>待會兒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tomorrow	</a:t>
            </a:r>
            <a:r>
              <a:rPr lang="zh-TW" altLang="en-US" dirty="0" smtClean="0"/>
              <a:t>明天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tonight	</a:t>
            </a:r>
            <a:r>
              <a:rPr lang="zh-TW" altLang="en-US" dirty="0" smtClean="0"/>
              <a:t>今晚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next week	</a:t>
            </a:r>
            <a:r>
              <a:rPr lang="zh-TW" altLang="en-US" dirty="0" smtClean="0"/>
              <a:t>下星期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next</a:t>
            </a:r>
            <a:r>
              <a:rPr lang="en-US" altLang="zh-TW" baseline="0" dirty="0" smtClean="0"/>
              <a:t> month		</a:t>
            </a:r>
            <a:r>
              <a:rPr lang="zh-TW" altLang="en-US" baseline="0" dirty="0" smtClean="0"/>
              <a:t>下個月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next year	</a:t>
            </a:r>
            <a:r>
              <a:rPr lang="zh-TW" altLang="en-US" baseline="0" dirty="0" smtClean="0"/>
              <a:t>明年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egg	</a:t>
            </a:r>
            <a:r>
              <a:rPr lang="zh-TW" altLang="en-US" baseline="0" dirty="0" smtClean="0"/>
              <a:t>蛋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come 	</a:t>
            </a:r>
            <a:r>
              <a:rPr lang="zh-TW" altLang="en-US" baseline="0" dirty="0" smtClean="0"/>
              <a:t>來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here	</a:t>
            </a:r>
            <a:r>
              <a:rPr lang="zh-TW" altLang="en-US" baseline="0" dirty="0" smtClean="0"/>
              <a:t>這裡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morning</a:t>
            </a:r>
            <a:r>
              <a:rPr lang="en-US" altLang="zh-TW" baseline="0" dirty="0" smtClean="0"/>
              <a:t>	</a:t>
            </a:r>
            <a:r>
              <a:rPr lang="zh-TW" altLang="en-US" baseline="0" dirty="0" smtClean="0"/>
              <a:t>早上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afternoon	</a:t>
            </a:r>
            <a:r>
              <a:rPr lang="zh-TW" altLang="en-US" baseline="0" dirty="0" smtClean="0"/>
              <a:t>下午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evening	</a:t>
            </a:r>
            <a:r>
              <a:rPr lang="zh-TW" altLang="en-US" baseline="0" dirty="0" smtClean="0"/>
              <a:t>晚上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night	</a:t>
            </a:r>
            <a:r>
              <a:rPr lang="zh-TW" altLang="en-US" dirty="0" smtClean="0"/>
              <a:t>晚上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today	</a:t>
            </a:r>
            <a:r>
              <a:rPr lang="zh-TW" altLang="en-US" dirty="0" smtClean="0"/>
              <a:t>今天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nice	</a:t>
            </a:r>
            <a:r>
              <a:rPr lang="zh-TW" altLang="en-US" dirty="0" smtClean="0"/>
              <a:t>好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dream	</a:t>
            </a:r>
            <a:r>
              <a:rPr lang="zh-TW" altLang="en-US" dirty="0" smtClean="0"/>
              <a:t>夢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too	</a:t>
            </a:r>
            <a:r>
              <a:rPr lang="zh-TW" altLang="en-US" dirty="0" smtClean="0"/>
              <a:t>也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name	</a:t>
            </a:r>
            <a:r>
              <a:rPr lang="zh-TW" altLang="en-US" dirty="0" smtClean="0"/>
              <a:t>名字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Tom	</a:t>
            </a:r>
            <a:r>
              <a:rPr lang="zh-TW" altLang="en-US" dirty="0" smtClean="0"/>
              <a:t>男人名字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Wendy	</a:t>
            </a:r>
            <a:r>
              <a:rPr lang="zh-TW" altLang="en-US" dirty="0" smtClean="0"/>
              <a:t>女人名字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nice	</a:t>
            </a:r>
            <a:r>
              <a:rPr lang="zh-TW" altLang="en-US" dirty="0" smtClean="0"/>
              <a:t>好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meet	</a:t>
            </a:r>
            <a:r>
              <a:rPr lang="zh-TW" altLang="en-US" dirty="0" smtClean="0"/>
              <a:t>遇到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Taiwan	</a:t>
            </a:r>
            <a:r>
              <a:rPr lang="zh-TW" altLang="en-US" dirty="0" smtClean="0"/>
              <a:t>台灣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from	</a:t>
            </a:r>
            <a:r>
              <a:rPr lang="zh-TW" altLang="en-US" dirty="0" smtClean="0"/>
              <a:t>從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uncle	</a:t>
            </a:r>
            <a:r>
              <a:rPr lang="zh-TW" altLang="en-US" dirty="0" smtClean="0"/>
              <a:t>叔叔、伯伯、姨丈、姑丈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aunt	</a:t>
            </a:r>
            <a:r>
              <a:rPr lang="zh-TW" altLang="en-US" dirty="0" smtClean="0"/>
              <a:t>嬸嬸、伯母、阿姨、姑姑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I	</a:t>
            </a:r>
            <a:r>
              <a:rPr lang="zh-TW" altLang="en-US" dirty="0" smtClean="0"/>
              <a:t>我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You	</a:t>
            </a:r>
            <a:r>
              <a:rPr lang="zh-TW" altLang="en-US" dirty="0" smtClean="0"/>
              <a:t>你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He	</a:t>
            </a:r>
            <a:r>
              <a:rPr lang="zh-TW" altLang="en-US" dirty="0" smtClean="0"/>
              <a:t>他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She	</a:t>
            </a:r>
            <a:r>
              <a:rPr lang="zh-TW" altLang="en-US" dirty="0" smtClean="0"/>
              <a:t>她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It	</a:t>
            </a:r>
            <a:r>
              <a:rPr lang="zh-TW" altLang="en-US" dirty="0" smtClean="0"/>
              <a:t>牠、它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We	</a:t>
            </a:r>
            <a:r>
              <a:rPr lang="zh-TW" altLang="en-US" dirty="0" smtClean="0"/>
              <a:t>我們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You	</a:t>
            </a:r>
            <a:r>
              <a:rPr lang="zh-TW" altLang="en-US" dirty="0" smtClean="0"/>
              <a:t>你們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They	</a:t>
            </a:r>
            <a:r>
              <a:rPr lang="zh-TW" altLang="en-US" dirty="0" smtClean="0"/>
              <a:t>他們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am, is,</a:t>
            </a:r>
            <a:r>
              <a:rPr lang="en-US" altLang="zh-TW" baseline="0" dirty="0" smtClean="0"/>
              <a:t> are	</a:t>
            </a:r>
            <a:r>
              <a:rPr lang="zh-TW" altLang="en-US" baseline="0" dirty="0" smtClean="0"/>
              <a:t>是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dog	</a:t>
            </a:r>
            <a:r>
              <a:rPr lang="zh-TW" altLang="en-US" dirty="0" smtClean="0"/>
              <a:t>狗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cat 	</a:t>
            </a:r>
            <a:r>
              <a:rPr lang="zh-TW" altLang="en-US" dirty="0" smtClean="0"/>
              <a:t>貓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Friend	</a:t>
            </a:r>
            <a:r>
              <a:rPr lang="zh-TW" altLang="en-US" dirty="0" smtClean="0"/>
              <a:t>朋友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have, has	</a:t>
            </a:r>
            <a:r>
              <a:rPr lang="zh-TW" altLang="en-US" dirty="0" smtClean="0"/>
              <a:t>有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many	</a:t>
            </a:r>
            <a:r>
              <a:rPr lang="zh-TW" altLang="en-US" dirty="0" smtClean="0"/>
              <a:t>很多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student	</a:t>
            </a:r>
            <a:r>
              <a:rPr lang="zh-TW" altLang="en-US" dirty="0" smtClean="0"/>
              <a:t>學生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teacher	</a:t>
            </a:r>
            <a:r>
              <a:rPr lang="zh-TW" altLang="en-US" dirty="0" smtClean="0"/>
              <a:t>老師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book	</a:t>
            </a:r>
            <a:r>
              <a:rPr lang="zh-TW" altLang="en-US" dirty="0" smtClean="0"/>
              <a:t>書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house	</a:t>
            </a:r>
            <a:r>
              <a:rPr lang="zh-TW" altLang="en-US" dirty="0" smtClean="0"/>
              <a:t>房子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chair	</a:t>
            </a:r>
            <a:r>
              <a:rPr lang="zh-TW" altLang="en-US" dirty="0" smtClean="0"/>
              <a:t>椅子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desk	</a:t>
            </a:r>
            <a:r>
              <a:rPr lang="zh-TW" altLang="en-US" dirty="0" smtClean="0"/>
              <a:t>桌子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baseline="0" dirty="0" smtClean="0"/>
              <a:t>my	</a:t>
            </a:r>
            <a:r>
              <a:rPr lang="zh-TW" altLang="en-US" baseline="0" dirty="0" smtClean="0"/>
              <a:t>我的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your	</a:t>
            </a:r>
            <a:r>
              <a:rPr lang="zh-TW" altLang="en-US" baseline="0" dirty="0" smtClean="0"/>
              <a:t>你的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his	</a:t>
            </a:r>
            <a:r>
              <a:rPr lang="zh-TW" altLang="en-US" baseline="0" dirty="0" smtClean="0"/>
              <a:t>他的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her	</a:t>
            </a:r>
            <a:r>
              <a:rPr lang="zh-TW" altLang="en-US" baseline="0" dirty="0" smtClean="0"/>
              <a:t>她的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its	</a:t>
            </a:r>
            <a:r>
              <a:rPr lang="zh-TW" altLang="en-US" baseline="0" dirty="0" smtClean="0"/>
              <a:t>它的</a:t>
            </a:r>
            <a:r>
              <a:rPr lang="en-US" altLang="zh-TW" baseline="0" dirty="0" smtClean="0"/>
              <a:t>(</a:t>
            </a:r>
            <a:r>
              <a:rPr lang="zh-TW" altLang="en-US" baseline="0" dirty="0" smtClean="0"/>
              <a:t>牠的</a:t>
            </a:r>
            <a:r>
              <a:rPr lang="en-US" altLang="zh-TW" baseline="0" dirty="0" smtClean="0"/>
              <a:t>)</a:t>
            </a:r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our	</a:t>
            </a:r>
            <a:r>
              <a:rPr lang="zh-TW" altLang="en-US" baseline="0" dirty="0" smtClean="0"/>
              <a:t>我們的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your	</a:t>
            </a:r>
            <a:r>
              <a:rPr lang="zh-TW" altLang="en-US" baseline="0" dirty="0" smtClean="0"/>
              <a:t>你們的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their	</a:t>
            </a:r>
            <a:r>
              <a:rPr lang="zh-TW" altLang="en-US" baseline="0" dirty="0" smtClean="0"/>
              <a:t>他們的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am not	</a:t>
            </a:r>
            <a:r>
              <a:rPr lang="zh-TW" altLang="en-US" dirty="0" smtClean="0"/>
              <a:t>不是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is not</a:t>
            </a:r>
            <a:r>
              <a:rPr lang="zh-TW" altLang="en-US" dirty="0" smtClean="0"/>
              <a:t>→</a:t>
            </a:r>
            <a:r>
              <a:rPr lang="en-US" altLang="zh-TW" dirty="0" smtClean="0"/>
              <a:t>isn‘t	</a:t>
            </a:r>
            <a:r>
              <a:rPr lang="zh-TW" altLang="en-US" dirty="0" smtClean="0"/>
              <a:t>不是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are not</a:t>
            </a:r>
            <a:r>
              <a:rPr lang="zh-TW" altLang="en-US" dirty="0" smtClean="0"/>
              <a:t>→</a:t>
            </a:r>
            <a:r>
              <a:rPr lang="en-US" altLang="zh-TW" dirty="0" smtClean="0"/>
              <a:t>aren‘t	</a:t>
            </a:r>
            <a:r>
              <a:rPr lang="zh-TW" altLang="en-US" dirty="0" smtClean="0"/>
              <a:t>不是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singer	</a:t>
            </a:r>
            <a:r>
              <a:rPr lang="zh-TW" altLang="en-US" dirty="0" smtClean="0"/>
              <a:t>歌星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actor</a:t>
            </a:r>
            <a:r>
              <a:rPr lang="en-US" altLang="zh-TW" baseline="0" dirty="0" smtClean="0"/>
              <a:t>	</a:t>
            </a:r>
            <a:r>
              <a:rPr lang="zh-TW" altLang="en-US" baseline="0" dirty="0" smtClean="0"/>
              <a:t>醫生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nurse	</a:t>
            </a:r>
            <a:r>
              <a:rPr lang="zh-TW" altLang="en-US" baseline="0" dirty="0" smtClean="0"/>
              <a:t>護士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pen	</a:t>
            </a:r>
            <a:r>
              <a:rPr lang="zh-TW" altLang="en-US" dirty="0" smtClean="0"/>
              <a:t>筆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pencil	</a:t>
            </a:r>
            <a:r>
              <a:rPr lang="zh-TW" altLang="en-US" dirty="0" smtClean="0"/>
              <a:t>鉛筆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do</a:t>
            </a:r>
          </a:p>
          <a:p>
            <a:pPr marL="228600" indent="-228600">
              <a:buAutoNum type="arabicPeriod"/>
            </a:pPr>
            <a:r>
              <a:rPr lang="en-US" altLang="zh-TW" dirty="0" smtClean="0"/>
              <a:t>do not</a:t>
            </a:r>
            <a:r>
              <a:rPr lang="zh-TW" altLang="en-US" dirty="0" smtClean="0"/>
              <a:t>→</a:t>
            </a:r>
            <a:r>
              <a:rPr lang="en-US" altLang="zh-TW" dirty="0" smtClean="0"/>
              <a:t>don‘t</a:t>
            </a:r>
          </a:p>
          <a:p>
            <a:pPr marL="228600" indent="-228600">
              <a:buAutoNum type="arabicPeriod"/>
            </a:pPr>
            <a:r>
              <a:rPr lang="en-US" altLang="zh-TW" dirty="0" smtClean="0"/>
              <a:t>does</a:t>
            </a:r>
          </a:p>
          <a:p>
            <a:pPr marL="228600" indent="-228600">
              <a:buAutoNum type="arabicPeriod"/>
            </a:pPr>
            <a:r>
              <a:rPr lang="en-US" altLang="zh-TW" dirty="0" smtClean="0"/>
              <a:t>does</a:t>
            </a:r>
            <a:r>
              <a:rPr lang="zh-TW" altLang="en-US" dirty="0" smtClean="0"/>
              <a:t> </a:t>
            </a:r>
            <a:r>
              <a:rPr lang="en-US" altLang="zh-TW" dirty="0" smtClean="0"/>
              <a:t>not</a:t>
            </a:r>
            <a:r>
              <a:rPr lang="zh-TW" altLang="en-US" dirty="0" smtClean="0"/>
              <a:t>→</a:t>
            </a:r>
            <a:r>
              <a:rPr lang="en-US" altLang="zh-TW" dirty="0" smtClean="0"/>
              <a:t>doesn‘t</a:t>
            </a:r>
          </a:p>
          <a:p>
            <a:pPr marL="228600" indent="-228600">
              <a:buAutoNum type="arabicPeriod"/>
            </a:pPr>
            <a:r>
              <a:rPr lang="en-US" altLang="zh-TW" dirty="0" smtClean="0"/>
              <a:t>car	</a:t>
            </a:r>
            <a:r>
              <a:rPr lang="zh-TW" altLang="en-US" dirty="0" smtClean="0"/>
              <a:t>車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bicycle	</a:t>
            </a:r>
            <a:r>
              <a:rPr lang="zh-TW" altLang="en-US" dirty="0" smtClean="0"/>
              <a:t>腳踏車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bird	</a:t>
            </a:r>
            <a:r>
              <a:rPr lang="zh-TW" altLang="en-US" dirty="0" smtClean="0"/>
              <a:t>鳥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computer	</a:t>
            </a:r>
            <a:r>
              <a:rPr lang="zh-TW" altLang="en-US" dirty="0" smtClean="0"/>
              <a:t>電腦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milk	</a:t>
            </a:r>
            <a:r>
              <a:rPr lang="zh-TW" altLang="en-US" dirty="0" smtClean="0"/>
              <a:t>牛奶</a:t>
            </a:r>
            <a:endParaRPr lang="en-US" altLang="zh-TW" dirty="0" smtClean="0"/>
          </a:p>
          <a:p>
            <a:pPr marL="228600" lvl="0" indent="-228600">
              <a:buAutoNum type="arabicPeriod"/>
            </a:pPr>
            <a:r>
              <a:rPr lang="en-US" altLang="zh-TW" dirty="0" smtClean="0"/>
              <a:t>water	</a:t>
            </a:r>
            <a:r>
              <a:rPr lang="zh-TW" altLang="en-US" dirty="0" smtClean="0"/>
              <a:t>水</a:t>
            </a:r>
            <a:endParaRPr lang="en-US" altLang="zh-TW" dirty="0" smtClean="0"/>
          </a:p>
          <a:p>
            <a:pPr marL="228600" lvl="0" indent="-228600">
              <a:buAutoNum type="arabicPeriod"/>
            </a:pPr>
            <a:r>
              <a:rPr lang="en-US" altLang="zh-TW" dirty="0" smtClean="0"/>
              <a:t>table	</a:t>
            </a:r>
            <a:r>
              <a:rPr lang="zh-TW" altLang="en-US" dirty="0" smtClean="0"/>
              <a:t>桌子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every day	</a:t>
            </a:r>
            <a:r>
              <a:rPr lang="zh-TW" altLang="en-US" dirty="0" smtClean="0"/>
              <a:t>每天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go	</a:t>
            </a:r>
            <a:r>
              <a:rPr lang="zh-TW" altLang="en-US" dirty="0" smtClean="0"/>
              <a:t>去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go to school	</a:t>
            </a:r>
            <a:r>
              <a:rPr lang="zh-TW" altLang="en-US" dirty="0" smtClean="0"/>
              <a:t>上學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read	</a:t>
            </a:r>
            <a:r>
              <a:rPr lang="zh-TW" altLang="en-US" dirty="0" smtClean="0"/>
              <a:t>讀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read books		</a:t>
            </a:r>
            <a:r>
              <a:rPr lang="zh-TW" altLang="en-US" dirty="0" smtClean="0"/>
              <a:t>讀書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eat	</a:t>
            </a:r>
            <a:r>
              <a:rPr lang="zh-TW" altLang="en-US" dirty="0" smtClean="0"/>
              <a:t>吃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eat breakfast	</a:t>
            </a:r>
            <a:r>
              <a:rPr lang="zh-TW" altLang="en-US" dirty="0" smtClean="0"/>
              <a:t>吃早餐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eat lunch	</a:t>
            </a:r>
            <a:r>
              <a:rPr lang="zh-TW" altLang="en-US" dirty="0" smtClean="0"/>
              <a:t>吃午餐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eat</a:t>
            </a:r>
            <a:r>
              <a:rPr lang="en-US" altLang="zh-TW" baseline="0" dirty="0" smtClean="0"/>
              <a:t> dinner	</a:t>
            </a:r>
            <a:r>
              <a:rPr lang="zh-TW" altLang="en-US" baseline="0" dirty="0" smtClean="0"/>
              <a:t>吃晚餐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drink	</a:t>
            </a:r>
            <a:r>
              <a:rPr lang="zh-TW" altLang="en-US" dirty="0" smtClean="0"/>
              <a:t>喝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drink</a:t>
            </a:r>
            <a:r>
              <a:rPr lang="en-US" altLang="zh-TW" baseline="0" dirty="0" smtClean="0"/>
              <a:t> water	</a:t>
            </a:r>
            <a:r>
              <a:rPr lang="zh-TW" altLang="en-US" baseline="0" dirty="0" smtClean="0"/>
              <a:t>喝水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drink milk	</a:t>
            </a:r>
            <a:r>
              <a:rPr lang="zh-TW" altLang="en-US" baseline="0" dirty="0" smtClean="0"/>
              <a:t>喝牛奶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drink Coke		</a:t>
            </a:r>
            <a:r>
              <a:rPr lang="zh-TW" altLang="en-US" baseline="0" dirty="0" smtClean="0"/>
              <a:t>喝可樂</a:t>
            </a:r>
            <a:endParaRPr lang="en-US" altLang="zh-TW" baseline="0" dirty="0" smtClean="0"/>
          </a:p>
          <a:p>
            <a:pPr marL="228600" lvl="0" indent="-228600">
              <a:buAutoNum type="arabicPeriod"/>
            </a:pPr>
            <a:r>
              <a:rPr lang="en-US" altLang="zh-TW" baseline="0" dirty="0" smtClean="0"/>
              <a:t>like	</a:t>
            </a:r>
            <a:r>
              <a:rPr lang="zh-TW" altLang="en-US" baseline="0" dirty="0" smtClean="0"/>
              <a:t>喜歡</a:t>
            </a:r>
            <a:endParaRPr lang="en-US" altLang="zh-TW" baseline="0" dirty="0" smtClean="0"/>
          </a:p>
          <a:p>
            <a:pPr marL="228600" lvl="0" indent="-228600">
              <a:buAutoNum type="arabicPeriod"/>
            </a:pPr>
            <a:r>
              <a:rPr lang="en-US" altLang="zh-TW" baseline="0" dirty="0" smtClean="0"/>
              <a:t>like cats	</a:t>
            </a:r>
            <a:r>
              <a:rPr lang="zh-TW" altLang="en-US" baseline="0" dirty="0" smtClean="0"/>
              <a:t>喜歡貓</a:t>
            </a:r>
            <a:endParaRPr lang="en-US" altLang="zh-TW" baseline="0" dirty="0" smtClean="0"/>
          </a:p>
          <a:p>
            <a:pPr marL="228600" lvl="0" indent="-228600">
              <a:buAutoNum type="arabicPeriod"/>
            </a:pPr>
            <a:r>
              <a:rPr lang="en-US" altLang="zh-TW" baseline="0" dirty="0" smtClean="0"/>
              <a:t>like music	</a:t>
            </a:r>
            <a:r>
              <a:rPr lang="zh-TW" altLang="en-US" baseline="0" dirty="0" smtClean="0"/>
              <a:t>喜歡音樂</a:t>
            </a:r>
            <a:endParaRPr lang="en-US" altLang="zh-TW" baseline="0" dirty="0" smtClean="0"/>
          </a:p>
          <a:p>
            <a:pPr marL="228600" lvl="0" indent="-228600">
              <a:buAutoNum type="arabicPeriod"/>
            </a:pPr>
            <a:r>
              <a:rPr lang="en-US" altLang="zh-TW" dirty="0" smtClean="0"/>
              <a:t>like</a:t>
            </a:r>
            <a:r>
              <a:rPr lang="en-US" altLang="zh-TW" baseline="0" dirty="0" smtClean="0"/>
              <a:t> movies	</a:t>
            </a:r>
            <a:r>
              <a:rPr lang="zh-TW" altLang="en-US" baseline="0" dirty="0" smtClean="0"/>
              <a:t>喜歡電影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yes	</a:t>
            </a:r>
            <a:r>
              <a:rPr lang="zh-TW" altLang="en-US" dirty="0" smtClean="0"/>
              <a:t>是，對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no	</a:t>
            </a:r>
            <a:r>
              <a:rPr lang="zh-TW" altLang="en-US" dirty="0" smtClean="0"/>
              <a:t>不是，不對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or	</a:t>
            </a:r>
            <a:r>
              <a:rPr lang="zh-TW" altLang="en-US" dirty="0" smtClean="0"/>
              <a:t>或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engineer	</a:t>
            </a:r>
            <a:r>
              <a:rPr lang="zh-TW" altLang="en-US" dirty="0" smtClean="0"/>
              <a:t>工程師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happy	</a:t>
            </a:r>
            <a:r>
              <a:rPr lang="zh-TW" altLang="en-US" dirty="0" smtClean="0"/>
              <a:t>快樂</a:t>
            </a:r>
            <a:endParaRPr lang="en-US" altLang="zh-TW" dirty="0" smtClean="0"/>
          </a:p>
          <a:p>
            <a:pPr marL="228600" lvl="0" indent="-228600">
              <a:buAutoNum type="arabicPeriod"/>
            </a:pPr>
            <a:r>
              <a:rPr lang="en-US" altLang="zh-TW" dirty="0" smtClean="0"/>
              <a:t>sad	</a:t>
            </a:r>
            <a:r>
              <a:rPr lang="zh-TW" altLang="en-US" dirty="0" smtClean="0"/>
              <a:t>悲傷</a:t>
            </a:r>
            <a:endParaRPr lang="en-US" altLang="zh-TW" dirty="0" smtClean="0"/>
          </a:p>
          <a:p>
            <a:pPr marL="228600" lvl="0" indent="-228600">
              <a:buAutoNum type="arabicPeriod"/>
            </a:pPr>
            <a:r>
              <a:rPr lang="en-US" altLang="zh-TW" dirty="0" smtClean="0"/>
              <a:t>small	</a:t>
            </a:r>
            <a:r>
              <a:rPr lang="zh-TW" altLang="en-US" dirty="0" smtClean="0"/>
              <a:t>小</a:t>
            </a:r>
            <a:endParaRPr lang="en-US" altLang="zh-TW" dirty="0" smtClean="0"/>
          </a:p>
          <a:p>
            <a:pPr marL="228600" lvl="0" indent="-228600">
              <a:buAutoNum type="arabicPeriod"/>
            </a:pPr>
            <a:r>
              <a:rPr lang="en-US" altLang="zh-TW" dirty="0" smtClean="0"/>
              <a:t>big	</a:t>
            </a:r>
            <a:r>
              <a:rPr lang="zh-TW" altLang="en-US" dirty="0" smtClean="0"/>
              <a:t>大</a:t>
            </a:r>
            <a:r>
              <a:rPr lang="en-US" altLang="zh-TW" dirty="0" smtClean="0"/>
              <a:t>		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altLang="zh-TW" dirty="0" smtClean="0"/>
              <a:t>cake	</a:t>
            </a:r>
            <a:r>
              <a:rPr lang="zh-TW" altLang="en-US" dirty="0" smtClean="0"/>
              <a:t>蛋糕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fish	</a:t>
            </a:r>
            <a:r>
              <a:rPr lang="zh-TW" altLang="en-US" dirty="0" smtClean="0"/>
              <a:t>魚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this	</a:t>
            </a:r>
            <a:r>
              <a:rPr lang="zh-TW" altLang="en-US" dirty="0" smtClean="0"/>
              <a:t>這個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that	</a:t>
            </a:r>
            <a:r>
              <a:rPr lang="zh-TW" altLang="en-US" dirty="0" smtClean="0"/>
              <a:t>那個</a:t>
            </a:r>
            <a:endParaRPr lang="en-US" altLang="zh-TW" dirty="0" smtClean="0"/>
          </a:p>
          <a:p>
            <a:pPr marL="228600" indent="-228600">
              <a:buAutoNum type="arabicPeriod"/>
            </a:pPr>
            <a:r>
              <a:rPr lang="en-US" altLang="zh-TW" dirty="0" smtClean="0"/>
              <a:t>take</a:t>
            </a:r>
            <a:r>
              <a:rPr lang="en-US" altLang="zh-TW" baseline="0" dirty="0" smtClean="0"/>
              <a:t> a shower	</a:t>
            </a:r>
            <a:r>
              <a:rPr lang="zh-TW" altLang="en-US" baseline="0" dirty="0" smtClean="0"/>
              <a:t>洗澡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take a nap	</a:t>
            </a:r>
            <a:r>
              <a:rPr lang="zh-TW" altLang="en-US" baseline="0" dirty="0" smtClean="0"/>
              <a:t>睡午覺</a:t>
            </a:r>
            <a:endParaRPr lang="en-US" altLang="zh-TW" baseline="0" dirty="0" smtClean="0"/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do homework	</a:t>
            </a:r>
            <a:r>
              <a:rPr lang="zh-TW" altLang="en-US" baseline="0" dirty="0" smtClean="0"/>
              <a:t>做功課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43702-5366-4663-8EDF-BAD1B4B1BF84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3007-99A4-4531-B3B7-D3ED3012203F}" type="datetime1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80948-AA18-4C74-93D7-171C8B1220B5}" type="datetime1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5873-170C-40BD-AF0F-7F277D8A79C7}" type="datetime1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2292-7E2D-40AA-A3EE-B68A6E252791}" type="datetime1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7110-4B96-4E3B-B0C5-8A7CADE9C0C1}" type="datetime1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DA4-0E70-4E67-909E-2706B2D87971}" type="datetime1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39D39-8D94-4853-97A5-ED394832951E}" type="datetime1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35D6-5E3C-4761-9FEA-80C7BBDE40FE}" type="datetime1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CB7E-4DFE-445E-BF70-EFFFD45FABC1}" type="datetime1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FBB80-F642-4CD1-A4DA-703AE42EA8F6}" type="datetime1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BDF9-E849-4851-BB54-6025AB90B32D}" type="datetime1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A36DA-F5E4-48DD-9309-8E921CBA19BE}" type="datetime1">
              <a:rPr lang="zh-TW" altLang="en-US" smtClean="0"/>
              <a:pPr/>
              <a:t>2014/2/14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專門替中國人寫的英文課本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初級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</a:t>
            </a:r>
            <a:endParaRPr lang="zh-TW" altLang="en-US" dirty="0"/>
          </a:p>
        </p:txBody>
      </p:sp>
      <p:sp>
        <p:nvSpPr>
          <p:cNvPr id="10" name="內容版面配置區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第三人稱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en-US" altLang="zh-TW" dirty="0" err="1" smtClean="0">
                <a:ea typeface="標楷體" pitchFamily="65" charset="-120"/>
              </a:rPr>
              <a:t>He,She,It</a:t>
            </a:r>
            <a:r>
              <a:rPr lang="en-US" altLang="zh-TW" dirty="0" smtClean="0"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，後面動詞要加「</a:t>
            </a:r>
            <a:r>
              <a:rPr lang="en-US" altLang="zh-TW" dirty="0" smtClean="0">
                <a:ea typeface="標楷體" pitchFamily="65" charset="-120"/>
              </a:rPr>
              <a:t>s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ea typeface="標楷體" pitchFamily="65" charset="-120"/>
              </a:rPr>
              <a:t>doesn’t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後面動詞都用原形，不用加「</a:t>
            </a:r>
            <a:r>
              <a:rPr lang="en-US" altLang="zh-TW" dirty="0" smtClean="0">
                <a:ea typeface="標楷體" pitchFamily="65" charset="-120"/>
              </a:rPr>
              <a:t>s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 smtClean="0">
                <a:ea typeface="標楷體" pitchFamily="65" charset="-120"/>
              </a:rPr>
              <a:t>ex</a:t>
            </a:r>
            <a:r>
              <a:rPr lang="zh-TW" altLang="en-US" dirty="0" smtClean="0">
                <a:ea typeface="標楷體" pitchFamily="65" charset="-120"/>
              </a:rPr>
              <a:t>：</a:t>
            </a:r>
            <a:endParaRPr lang="en-US" altLang="zh-TW" dirty="0" smtClean="0">
              <a:ea typeface="標楷體" pitchFamily="65" charset="-120"/>
            </a:endParaRPr>
          </a:p>
          <a:p>
            <a:pPr lvl="2"/>
            <a:r>
              <a:rPr lang="en-US" altLang="zh-TW" dirty="0" smtClean="0">
                <a:ea typeface="標楷體" pitchFamily="65" charset="-120"/>
              </a:rPr>
              <a:t>She likes Coke.</a:t>
            </a:r>
          </a:p>
          <a:p>
            <a:pPr lvl="2"/>
            <a:r>
              <a:rPr lang="en-US" altLang="zh-TW" dirty="0" smtClean="0">
                <a:ea typeface="標楷體" pitchFamily="65" charset="-120"/>
              </a:rPr>
              <a:t>She goes to school every day.</a:t>
            </a:r>
          </a:p>
          <a:p>
            <a:pPr lvl="2"/>
            <a:r>
              <a:rPr lang="en-US" altLang="zh-TW" dirty="0" smtClean="0">
                <a:ea typeface="標楷體" pitchFamily="65" charset="-120"/>
              </a:rPr>
              <a:t>She doesn’t go to school every day.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Be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動詞問句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第三人稱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en-US" altLang="zh-TW" dirty="0" err="1" smtClean="0">
                <a:ea typeface="標楷體" pitchFamily="65" charset="-120"/>
              </a:rPr>
              <a:t>He,She,It</a:t>
            </a:r>
            <a:r>
              <a:rPr lang="en-US" altLang="zh-TW" dirty="0" smtClean="0"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，都要用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is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來問。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dirty="0" smtClean="0">
                <a:ea typeface="標楷體" pitchFamily="65" charset="-120"/>
              </a:rPr>
              <a:t>ex</a:t>
            </a:r>
            <a:r>
              <a:rPr lang="zh-TW" altLang="en-US" dirty="0" smtClean="0">
                <a:ea typeface="標楷體" pitchFamily="65" charset="-120"/>
              </a:rPr>
              <a:t>：</a:t>
            </a:r>
            <a:endParaRPr lang="en-US" altLang="zh-TW" dirty="0" smtClean="0">
              <a:ea typeface="標楷體" pitchFamily="65" charset="-120"/>
            </a:endParaRPr>
          </a:p>
          <a:p>
            <a:pPr lvl="2"/>
            <a:r>
              <a:rPr lang="en-US" altLang="zh-TW" dirty="0" smtClean="0"/>
              <a:t>yes/no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問句與回答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en-US" altLang="zh-TW" dirty="0" smtClean="0"/>
              <a:t>Are you a teacher?(Yes, I am.)</a:t>
            </a:r>
          </a:p>
          <a:p>
            <a:pPr lvl="3"/>
            <a:r>
              <a:rPr lang="en-US" altLang="zh-TW" dirty="0" smtClean="0"/>
              <a:t>Is he a student?(No, he isn’t.)</a:t>
            </a:r>
          </a:p>
          <a:p>
            <a:pPr lvl="2"/>
            <a:r>
              <a:rPr lang="en-US" altLang="zh-TW" dirty="0" smtClean="0"/>
              <a:t>or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問句與回答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Are you a teacher or a student?(I’m a student.)</a:t>
            </a:r>
          </a:p>
          <a:p>
            <a:pPr lvl="3"/>
            <a:r>
              <a:rPr lang="en-US" altLang="zh-TW" dirty="0" smtClean="0"/>
              <a:t>Is he a singer or an actor?(He’s an actor.)</a:t>
            </a:r>
          </a:p>
          <a:p>
            <a:pPr lvl="2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Do</a:t>
            </a:r>
            <a:r>
              <a:rPr lang="zh-TW" altLang="en-US" dirty="0" smtClean="0"/>
              <a:t>、</a:t>
            </a:r>
            <a:r>
              <a:rPr lang="en-US" altLang="zh-TW" dirty="0" smtClean="0"/>
              <a:t>Does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動詞問句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第三人稱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en-US" altLang="zh-TW" dirty="0" err="1" smtClean="0">
                <a:ea typeface="標楷體" pitchFamily="65" charset="-120"/>
              </a:rPr>
              <a:t>He,She,It</a:t>
            </a:r>
            <a:r>
              <a:rPr lang="en-US" altLang="zh-TW" dirty="0" smtClean="0">
                <a:ea typeface="標楷體" pitchFamily="65" charset="-120"/>
              </a:rPr>
              <a:t>)</a:t>
            </a:r>
            <a:r>
              <a:rPr lang="zh-TW" altLang="en-US" dirty="0" smtClean="0">
                <a:ea typeface="標楷體" pitchFamily="65" charset="-120"/>
              </a:rPr>
              <a:t>用 </a:t>
            </a:r>
            <a:r>
              <a:rPr lang="en-US" altLang="zh-TW" dirty="0" smtClean="0">
                <a:ea typeface="標楷體" pitchFamily="65" charset="-120"/>
              </a:rPr>
              <a:t>doesn’t</a:t>
            </a:r>
            <a:r>
              <a:rPr lang="zh-TW" altLang="en-US" dirty="0" smtClean="0">
                <a:ea typeface="標楷體" pitchFamily="65" charset="-120"/>
              </a:rPr>
              <a:t>，其他用 </a:t>
            </a:r>
            <a:r>
              <a:rPr lang="en-US" altLang="zh-TW" dirty="0" smtClean="0">
                <a:ea typeface="標楷體" pitchFamily="65" charset="-120"/>
              </a:rPr>
              <a:t>don’t</a:t>
            </a:r>
            <a:r>
              <a:rPr lang="zh-TW" altLang="en-US" dirty="0" smtClean="0">
                <a:ea typeface="標楷體" pitchFamily="65" charset="-120"/>
              </a:rPr>
              <a:t>。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en-US" altLang="zh-TW" dirty="0" smtClean="0">
                <a:ea typeface="標楷體" pitchFamily="65" charset="-120"/>
              </a:rPr>
              <a:t>Do and Does </a:t>
            </a:r>
            <a:r>
              <a:rPr lang="zh-TW" altLang="en-US" dirty="0" smtClean="0">
                <a:ea typeface="標楷體" pitchFamily="65" charset="-120"/>
              </a:rPr>
              <a:t>後面動詞都用原形，及使第三人稱也不用加「</a:t>
            </a:r>
            <a:r>
              <a:rPr lang="en-US" altLang="zh-TW" dirty="0" smtClean="0">
                <a:ea typeface="標楷體" pitchFamily="65" charset="-120"/>
              </a:rPr>
              <a:t>s</a:t>
            </a:r>
            <a:r>
              <a:rPr lang="zh-TW" altLang="en-US" dirty="0" smtClean="0">
                <a:ea typeface="標楷體" pitchFamily="65" charset="-120"/>
              </a:rPr>
              <a:t>」，只有在回答問題時需要加「</a:t>
            </a:r>
            <a:r>
              <a:rPr lang="en-US" altLang="zh-TW" dirty="0" smtClean="0">
                <a:ea typeface="標楷體" pitchFamily="65" charset="-120"/>
              </a:rPr>
              <a:t>s</a:t>
            </a:r>
            <a:r>
              <a:rPr lang="zh-TW" altLang="en-US" dirty="0" smtClean="0">
                <a:ea typeface="標楷體" pitchFamily="65" charset="-120"/>
              </a:rPr>
              <a:t>」。</a:t>
            </a:r>
            <a:endParaRPr lang="en-US" altLang="zh-TW" dirty="0" smtClean="0">
              <a:ea typeface="標楷體" pitchFamily="65" charset="-120"/>
            </a:endParaRPr>
          </a:p>
          <a:p>
            <a:pPr lvl="1"/>
            <a:r>
              <a:rPr lang="en-US" altLang="zh-TW" dirty="0" smtClean="0">
                <a:ea typeface="標楷體" pitchFamily="65" charset="-120"/>
              </a:rPr>
              <a:t>ex</a:t>
            </a:r>
            <a:r>
              <a:rPr lang="zh-TW" altLang="en-US" dirty="0" smtClean="0">
                <a:ea typeface="標楷體" pitchFamily="65" charset="-120"/>
              </a:rPr>
              <a:t>：</a:t>
            </a:r>
            <a:endParaRPr lang="en-US" altLang="zh-TW" dirty="0" smtClean="0">
              <a:ea typeface="標楷體" pitchFamily="65" charset="-120"/>
            </a:endParaRPr>
          </a:p>
          <a:p>
            <a:pPr lvl="2"/>
            <a:r>
              <a:rPr lang="en-US" altLang="zh-TW" dirty="0" smtClean="0"/>
              <a:t>yes/no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問句與回答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en-US" altLang="zh-TW" dirty="0" smtClean="0"/>
              <a:t>Do you like this book?(Yes, I do.)</a:t>
            </a:r>
          </a:p>
          <a:p>
            <a:pPr lvl="3"/>
            <a:r>
              <a:rPr lang="en-US" altLang="zh-TW" dirty="0" smtClean="0"/>
              <a:t>Does he like that desk?(No, he doesn’t.)</a:t>
            </a:r>
          </a:p>
          <a:p>
            <a:pPr lvl="2"/>
            <a:r>
              <a:rPr lang="en-US" altLang="zh-TW" dirty="0" smtClean="0"/>
              <a:t>or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問句與回答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Do you like this book or that book?(I like that book.)</a:t>
            </a:r>
          </a:p>
          <a:p>
            <a:pPr lvl="3"/>
            <a:r>
              <a:rPr lang="en-US" altLang="zh-TW" dirty="0" smtClean="0"/>
              <a:t>Does he like this desk or that desk?(He likes this desk.)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Wh</a:t>
            </a:r>
            <a:r>
              <a:rPr lang="zh-TW" altLang="en-US" dirty="0" smtClean="0"/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動詞問句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上午使用</a:t>
            </a:r>
            <a:r>
              <a:rPr lang="zh-TW" altLang="en-US" dirty="0" smtClean="0"/>
              <a:t> </a:t>
            </a:r>
            <a:r>
              <a:rPr lang="en-US" altLang="zh-TW" dirty="0" smtClean="0"/>
              <a:t>A.M.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中午之後使用 </a:t>
            </a:r>
            <a:r>
              <a:rPr lang="en-US" altLang="zh-TW" dirty="0" smtClean="0"/>
              <a:t>P.M.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幾點中使用</a:t>
            </a:r>
            <a:r>
              <a:rPr lang="zh-TW" altLang="en-US" dirty="0" smtClean="0"/>
              <a:t> </a:t>
            </a:r>
            <a:r>
              <a:rPr lang="en-US" altLang="zh-TW" dirty="0" smtClean="0"/>
              <a:t>at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搭乘交通工具使用 </a:t>
            </a:r>
            <a:r>
              <a:rPr lang="en-US" altLang="zh-TW" dirty="0" smtClean="0"/>
              <a:t>by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在什麼城市使用 </a:t>
            </a:r>
            <a:r>
              <a:rPr lang="en-US" altLang="zh-TW" dirty="0" smtClean="0"/>
              <a:t>in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who, what, when, how, where, which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後面直接接</a:t>
            </a:r>
            <a:r>
              <a:rPr lang="zh-TW" altLang="en-US" dirty="0" smtClean="0"/>
              <a:t> </a:t>
            </a:r>
            <a:r>
              <a:rPr lang="en-US" altLang="zh-TW" dirty="0" smtClean="0"/>
              <a:t>be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動詞或動詞問句</a:t>
            </a:r>
            <a:r>
              <a:rPr lang="zh-TW" altLang="en-US" dirty="0" smtClean="0"/>
              <a:t>。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問候誰、哪個地方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除了住哪使用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do)</a:t>
            </a:r>
            <a:r>
              <a:rPr lang="zh-TW" altLang="en-US" dirty="0" smtClean="0">
                <a:solidFill>
                  <a:srgbClr val="FF0000"/>
                </a:solidFill>
              </a:rPr>
              <a:t>、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什麼東西都是使用</a:t>
            </a:r>
            <a:r>
              <a:rPr lang="zh-TW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</a:rPr>
              <a:t>is or are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zh-TW" dirty="0" smtClean="0">
                <a:ea typeface="標楷體" pitchFamily="65" charset="-120"/>
              </a:rPr>
              <a:t>ex</a:t>
            </a:r>
            <a:r>
              <a:rPr lang="zh-TW" altLang="en-US" dirty="0" smtClean="0">
                <a:ea typeface="標楷體" pitchFamily="65" charset="-120"/>
              </a:rPr>
              <a:t>：</a:t>
            </a:r>
            <a:endParaRPr lang="en-US" altLang="zh-TW" dirty="0" smtClean="0">
              <a:ea typeface="標楷體" pitchFamily="65" charset="-120"/>
            </a:endParaRPr>
          </a:p>
          <a:p>
            <a:pPr lvl="2"/>
            <a:r>
              <a:rPr lang="en-US" altLang="zh-TW" dirty="0" smtClean="0"/>
              <a:t>When does she go to school?(She goes to school at 7:00 A.M.)</a:t>
            </a:r>
          </a:p>
          <a:p>
            <a:pPr lvl="2"/>
            <a:r>
              <a:rPr lang="en-US" altLang="zh-TW" dirty="0" smtClean="0"/>
              <a:t>How does she go to school?(She goes to school by bus.)</a:t>
            </a:r>
          </a:p>
          <a:p>
            <a:pPr lvl="2"/>
            <a:r>
              <a:rPr lang="en-US" altLang="zh-TW" dirty="0" smtClean="0"/>
              <a:t>Where is their school?(Their school is in Taichung.)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現在式和現在進行式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take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加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ing</a:t>
            </a:r>
            <a:r>
              <a:rPr lang="en-US" altLang="zh-TW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</a:t>
            </a:r>
            <a:r>
              <a:rPr lang="zh-TW" altLang="en-US" dirty="0" smtClean="0"/>
              <a:t> </a:t>
            </a:r>
            <a:r>
              <a:rPr lang="en-US" altLang="zh-TW" dirty="0" smtClean="0"/>
              <a:t>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要去掉</a:t>
            </a:r>
            <a:r>
              <a:rPr lang="zh-TW" altLang="en-US" dirty="0" smtClean="0"/>
              <a:t>：</a:t>
            </a:r>
            <a:r>
              <a:rPr lang="en-US" altLang="zh-TW" dirty="0" err="1" smtClean="0"/>
              <a:t>take→taking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使用現在式問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回答時要使用現在式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第三人稱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en-US" altLang="zh-TW" dirty="0" err="1" smtClean="0">
                <a:ea typeface="標楷體" pitchFamily="65" charset="-120"/>
              </a:rPr>
              <a:t>He,She,It</a:t>
            </a:r>
            <a:r>
              <a:rPr lang="en-US" altLang="zh-TW" dirty="0" smtClean="0">
                <a:ea typeface="標楷體" pitchFamily="65" charset="-120"/>
              </a:rPr>
              <a:t>) </a:t>
            </a:r>
            <a:r>
              <a:rPr lang="zh-TW" altLang="en-US" dirty="0" smtClean="0">
                <a:ea typeface="標楷體" pitchFamily="65" charset="-120"/>
              </a:rPr>
              <a:t>後面的動詞要加「</a:t>
            </a:r>
            <a:r>
              <a:rPr lang="en-US" altLang="zh-TW" dirty="0" smtClean="0">
                <a:ea typeface="標楷體" pitchFamily="65" charset="-120"/>
              </a:rPr>
              <a:t>s</a:t>
            </a:r>
            <a:r>
              <a:rPr lang="zh-TW" altLang="en-US" dirty="0" smtClean="0">
                <a:ea typeface="標楷體" pitchFamily="65" charset="-120"/>
              </a:rPr>
              <a:t>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使用正在進行式問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回答時要使用正在進行式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但是前面多</a:t>
            </a:r>
            <a:r>
              <a:rPr lang="zh-TW" altLang="en-US" dirty="0" smtClean="0"/>
              <a:t>「</a:t>
            </a:r>
            <a:r>
              <a:rPr lang="en-US" altLang="zh-TW" dirty="0" smtClean="0"/>
              <a:t>is or are</a:t>
            </a:r>
            <a:r>
              <a:rPr lang="zh-TW" altLang="en-US" dirty="0" smtClean="0"/>
              <a:t>」。</a:t>
            </a:r>
            <a:endParaRPr lang="en-US" altLang="zh-TW" dirty="0" smtClean="0"/>
          </a:p>
          <a:p>
            <a:pPr lvl="1"/>
            <a:r>
              <a:rPr lang="en-US" altLang="zh-TW" dirty="0" smtClean="0">
                <a:ea typeface="標楷體" pitchFamily="65" charset="-120"/>
              </a:rPr>
              <a:t>ex</a:t>
            </a:r>
            <a:r>
              <a:rPr lang="zh-TW" altLang="en-US" dirty="0" smtClean="0">
                <a:ea typeface="標楷體" pitchFamily="65" charset="-120"/>
              </a:rPr>
              <a:t>：</a:t>
            </a:r>
            <a:endParaRPr lang="en-US" altLang="zh-TW" dirty="0" smtClean="0">
              <a:ea typeface="標楷體" pitchFamily="65" charset="-120"/>
            </a:endParaRPr>
          </a:p>
          <a:p>
            <a:pPr lvl="2"/>
            <a:r>
              <a:rPr lang="en-US" altLang="zh-TW" dirty="0" smtClean="0"/>
              <a:t>What does she do every day?(She plays computer games every day.)</a:t>
            </a:r>
          </a:p>
          <a:p>
            <a:pPr lvl="2"/>
            <a:r>
              <a:rPr lang="en-US" altLang="zh-TW" dirty="0" smtClean="0"/>
              <a:t>What is she doing now?(She is playing computer games now.) 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過去式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肯定句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過去式</a:t>
            </a:r>
            <a:r>
              <a:rPr lang="en-US" altLang="zh-TW" dirty="0" smtClean="0"/>
              <a:t>(be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動詞的否定句和問句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過去式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動詞否定句和問句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未來式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肯定句、否定句、問句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打招呼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介紹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星期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幾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購物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比較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表示喜歡或不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喜歡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形容長相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過去式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肯定句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過去動詞分成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1.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動詞後加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ed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p</a:t>
            </a:r>
            <a:r>
              <a:rPr lang="en-US" altLang="zh-TW" dirty="0" smtClean="0"/>
              <a:t>lay</a:t>
            </a:r>
            <a:r>
              <a:rPr lang="zh-TW" altLang="en-US" dirty="0" smtClean="0"/>
              <a:t>→</a:t>
            </a:r>
            <a:r>
              <a:rPr lang="en-US" altLang="zh-TW" dirty="0" smtClean="0"/>
              <a:t>played</a:t>
            </a:r>
            <a:r>
              <a:rPr lang="zh-TW" altLang="en-US" dirty="0" smtClean="0"/>
              <a:t>，</a:t>
            </a:r>
            <a:r>
              <a:rPr lang="en-US" altLang="zh-TW" dirty="0" smtClean="0"/>
              <a:t>call</a:t>
            </a:r>
            <a:r>
              <a:rPr lang="zh-TW" altLang="en-US" dirty="0" smtClean="0"/>
              <a:t>→</a:t>
            </a:r>
            <a:r>
              <a:rPr lang="en-US" altLang="zh-TW" dirty="0" smtClean="0"/>
              <a:t>called</a:t>
            </a:r>
            <a:r>
              <a:rPr lang="zh-TW" altLang="en-US" dirty="0" smtClean="0"/>
              <a:t>，</a:t>
            </a:r>
            <a:r>
              <a:rPr lang="en-US" altLang="zh-TW" dirty="0" smtClean="0"/>
              <a:t>watch</a:t>
            </a:r>
            <a:r>
              <a:rPr lang="zh-TW" altLang="en-US" dirty="0" smtClean="0"/>
              <a:t>→</a:t>
            </a:r>
            <a:r>
              <a:rPr lang="en-US" altLang="zh-TW" dirty="0" smtClean="0"/>
              <a:t>watched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walk→walked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like→liked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2.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不規則動詞變化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2"/>
            <a:r>
              <a:rPr lang="en-US" altLang="zh-TW" dirty="0" err="1" smtClean="0"/>
              <a:t>am,is</a:t>
            </a:r>
            <a:r>
              <a:rPr lang="zh-TW" altLang="en-US" dirty="0" smtClean="0"/>
              <a:t>→</a:t>
            </a:r>
            <a:r>
              <a:rPr lang="en-US" altLang="zh-TW" dirty="0" smtClean="0"/>
              <a:t>was</a:t>
            </a:r>
            <a:r>
              <a:rPr lang="zh-TW" altLang="en-US" dirty="0" smtClean="0"/>
              <a:t>，</a:t>
            </a:r>
            <a:r>
              <a:rPr lang="en-US" altLang="zh-TW" dirty="0" smtClean="0"/>
              <a:t>are</a:t>
            </a:r>
            <a:r>
              <a:rPr lang="zh-TW" altLang="en-US" dirty="0" smtClean="0"/>
              <a:t>→</a:t>
            </a:r>
            <a:r>
              <a:rPr lang="en-US" altLang="zh-TW" dirty="0" smtClean="0"/>
              <a:t>were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have,has</a:t>
            </a:r>
            <a:r>
              <a:rPr lang="zh-TW" altLang="en-US" dirty="0" smtClean="0"/>
              <a:t>→</a:t>
            </a:r>
            <a:r>
              <a:rPr lang="en-US" altLang="zh-TW" dirty="0" smtClean="0"/>
              <a:t>had</a:t>
            </a:r>
            <a:r>
              <a:rPr lang="zh-TW" altLang="en-US" dirty="0" smtClean="0"/>
              <a:t>，</a:t>
            </a:r>
            <a:r>
              <a:rPr lang="en-US" altLang="zh-TW" dirty="0" smtClean="0"/>
              <a:t>eat</a:t>
            </a:r>
            <a:r>
              <a:rPr lang="zh-TW" altLang="en-US" dirty="0" smtClean="0"/>
              <a:t>→</a:t>
            </a:r>
            <a:r>
              <a:rPr lang="en-US" altLang="zh-TW" dirty="0" smtClean="0"/>
              <a:t>ate</a:t>
            </a:r>
            <a:r>
              <a:rPr lang="zh-TW" altLang="en-US" dirty="0" smtClean="0"/>
              <a:t>，</a:t>
            </a:r>
            <a:r>
              <a:rPr lang="en-US" altLang="zh-TW" dirty="0" smtClean="0"/>
              <a:t>go</a:t>
            </a:r>
            <a:r>
              <a:rPr lang="zh-TW" altLang="en-US" dirty="0" smtClean="0"/>
              <a:t>→</a:t>
            </a:r>
            <a:r>
              <a:rPr lang="en-US" altLang="zh-TW" dirty="0" smtClean="0"/>
              <a:t>went</a:t>
            </a:r>
            <a:r>
              <a:rPr lang="zh-TW" altLang="en-US" dirty="0" smtClean="0"/>
              <a:t>，</a:t>
            </a:r>
            <a:r>
              <a:rPr lang="en-US" altLang="zh-TW" dirty="0" smtClean="0"/>
              <a:t>read</a:t>
            </a:r>
            <a:r>
              <a:rPr lang="zh-TW" altLang="en-US" dirty="0" smtClean="0"/>
              <a:t>→</a:t>
            </a:r>
            <a:r>
              <a:rPr lang="en-US" altLang="zh-TW" dirty="0" smtClean="0"/>
              <a:t>read</a:t>
            </a:r>
            <a:r>
              <a:rPr lang="zh-TW" altLang="en-US" dirty="0" smtClean="0"/>
              <a:t>，</a:t>
            </a:r>
            <a:r>
              <a:rPr lang="en-US" altLang="zh-TW" dirty="0" smtClean="0"/>
              <a:t>take</a:t>
            </a:r>
            <a:r>
              <a:rPr lang="zh-TW" altLang="en-US" dirty="0" smtClean="0"/>
              <a:t>→</a:t>
            </a:r>
            <a:r>
              <a:rPr lang="en-US" altLang="zh-TW" dirty="0" smtClean="0"/>
              <a:t>took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find→found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drink→drank</a:t>
            </a:r>
            <a:endParaRPr lang="en-US" altLang="zh-TW" dirty="0" smtClean="0"/>
          </a:p>
          <a:p>
            <a:pPr lvl="1"/>
            <a:r>
              <a:rPr lang="en-US" altLang="zh-TW" dirty="0" smtClean="0">
                <a:ea typeface="標楷體" pitchFamily="65" charset="-120"/>
              </a:rPr>
              <a:t>ex</a:t>
            </a:r>
            <a:r>
              <a:rPr lang="zh-TW" altLang="en-US" dirty="0" smtClean="0">
                <a:ea typeface="標楷體" pitchFamily="65" charset="-120"/>
              </a:rPr>
              <a:t>：</a:t>
            </a:r>
            <a:endParaRPr lang="en-US" altLang="zh-TW" dirty="0" smtClean="0">
              <a:ea typeface="標楷體" pitchFamily="65" charset="-120"/>
            </a:endParaRPr>
          </a:p>
          <a:p>
            <a:pPr lvl="2"/>
            <a:r>
              <a:rPr lang="en-US" altLang="zh-TW" dirty="0" smtClean="0"/>
              <a:t>I</a:t>
            </a:r>
            <a:r>
              <a:rPr lang="zh-TW" altLang="en-US" dirty="0" smtClean="0"/>
              <a:t> </a:t>
            </a:r>
            <a:r>
              <a:rPr lang="en-US" altLang="zh-TW" dirty="0" smtClean="0"/>
              <a:t>played</a:t>
            </a:r>
            <a:r>
              <a:rPr lang="zh-TW" altLang="en-US" dirty="0" smtClean="0"/>
              <a:t> </a:t>
            </a:r>
            <a:r>
              <a:rPr lang="en-US" altLang="zh-TW" dirty="0" smtClean="0"/>
              <a:t>basketball</a:t>
            </a:r>
            <a:r>
              <a:rPr lang="zh-TW" altLang="en-US" dirty="0" smtClean="0"/>
              <a:t> </a:t>
            </a:r>
            <a:r>
              <a:rPr lang="en-US" altLang="zh-TW" dirty="0" smtClean="0"/>
              <a:t>yesterday.</a:t>
            </a:r>
          </a:p>
          <a:p>
            <a:pPr lvl="2"/>
            <a:r>
              <a:rPr lang="en-US" altLang="zh-TW" dirty="0" smtClean="0"/>
              <a:t>He</a:t>
            </a:r>
            <a:r>
              <a:rPr lang="zh-TW" altLang="en-US" dirty="0" smtClean="0"/>
              <a:t> </a:t>
            </a:r>
            <a:r>
              <a:rPr lang="en-US" altLang="zh-TW" dirty="0" smtClean="0"/>
              <a:t>read</a:t>
            </a:r>
            <a:r>
              <a:rPr lang="zh-TW" altLang="en-US" dirty="0" smtClean="0"/>
              <a:t> </a:t>
            </a:r>
            <a:r>
              <a:rPr lang="en-US" altLang="zh-TW" dirty="0" smtClean="0"/>
              <a:t>this</a:t>
            </a:r>
            <a:r>
              <a:rPr lang="zh-TW" altLang="en-US" dirty="0" smtClean="0"/>
              <a:t> </a:t>
            </a:r>
            <a:r>
              <a:rPr lang="en-US" altLang="zh-TW" dirty="0" smtClean="0"/>
              <a:t>book</a:t>
            </a:r>
            <a:r>
              <a:rPr lang="zh-TW" altLang="en-US" dirty="0" smtClean="0"/>
              <a:t> </a:t>
            </a:r>
            <a:r>
              <a:rPr lang="en-US" altLang="zh-TW" dirty="0" smtClean="0"/>
              <a:t>before.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過去式</a:t>
            </a:r>
            <a:r>
              <a:rPr lang="en-US" altLang="zh-TW" dirty="0" smtClean="0"/>
              <a:t>(be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動詞的否定句和問句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wasn‘t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用在 </a:t>
            </a:r>
            <a:r>
              <a:rPr lang="en-US" altLang="zh-TW" dirty="0" smtClean="0"/>
              <a:t>I, she, he, it</a:t>
            </a:r>
            <a:r>
              <a:rPr lang="zh-TW" altLang="en-US" dirty="0" smtClean="0"/>
              <a:t>，</a:t>
            </a:r>
            <a:r>
              <a:rPr lang="en-US" altLang="zh-TW" dirty="0" smtClean="0"/>
              <a:t>weren’t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用在</a:t>
            </a:r>
            <a:r>
              <a:rPr lang="zh-TW" altLang="en-US" dirty="0" smtClean="0"/>
              <a:t> </a:t>
            </a:r>
            <a:r>
              <a:rPr lang="en-US" altLang="zh-TW" dirty="0" smtClean="0"/>
              <a:t>you, they,</a:t>
            </a:r>
            <a:r>
              <a:rPr lang="zh-TW" altLang="en-US" dirty="0" smtClean="0"/>
              <a:t> </a:t>
            </a:r>
            <a:r>
              <a:rPr lang="en-US" altLang="zh-TW" dirty="0" smtClean="0"/>
              <a:t>we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>
                <a:ea typeface="標楷體" pitchFamily="65" charset="-120"/>
              </a:rPr>
              <a:t>ex</a:t>
            </a:r>
            <a:r>
              <a:rPr lang="zh-TW" altLang="en-US" dirty="0" smtClean="0">
                <a:ea typeface="標楷體" pitchFamily="65" charset="-120"/>
              </a:rPr>
              <a:t>：</a:t>
            </a:r>
            <a:endParaRPr lang="en-US" altLang="zh-TW" dirty="0" smtClean="0">
              <a:ea typeface="標楷體" pitchFamily="65" charset="-120"/>
            </a:endParaRPr>
          </a:p>
          <a:p>
            <a:pPr lvl="2"/>
            <a:r>
              <a:rPr lang="zh-TW" altLang="en-US" dirty="0" smtClean="0">
                <a:ea typeface="標楷體" pitchFamily="65" charset="-120"/>
              </a:rPr>
              <a:t>問句</a:t>
            </a:r>
            <a:endParaRPr lang="en-US" altLang="zh-TW" dirty="0" smtClean="0">
              <a:ea typeface="標楷體" pitchFamily="65" charset="-120"/>
            </a:endParaRPr>
          </a:p>
          <a:p>
            <a:pPr lvl="3"/>
            <a:r>
              <a:rPr lang="en-US" altLang="zh-TW" dirty="0" smtClean="0"/>
              <a:t>Were you in Japan last month?(No, I wasn’t.)</a:t>
            </a: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肯定句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en-US" altLang="zh-TW" dirty="0" smtClean="0"/>
              <a:t>I was Mr. Lin’s student before.</a:t>
            </a:r>
          </a:p>
          <a:p>
            <a:pPr lvl="3"/>
            <a:r>
              <a:rPr lang="en-US" altLang="zh-TW" dirty="0" smtClean="0"/>
              <a:t>You were </a:t>
            </a:r>
            <a:r>
              <a:rPr lang="en-US" altLang="zh-TW" dirty="0" smtClean="0"/>
              <a:t>Mr. Lin’s student before</a:t>
            </a:r>
            <a:r>
              <a:rPr lang="en-US" altLang="zh-TW" dirty="0" smtClean="0"/>
              <a:t>.</a:t>
            </a: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否定句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en-US" altLang="zh-TW" dirty="0" smtClean="0"/>
              <a:t>I </a:t>
            </a:r>
            <a:r>
              <a:rPr lang="en-US" altLang="zh-TW" dirty="0" smtClean="0"/>
              <a:t>wasn’t </a:t>
            </a:r>
            <a:r>
              <a:rPr lang="en-US" altLang="zh-TW" dirty="0" smtClean="0"/>
              <a:t>Mr. Lin’s student before.</a:t>
            </a:r>
          </a:p>
          <a:p>
            <a:pPr lvl="3"/>
            <a:r>
              <a:rPr lang="en-US" altLang="zh-TW" dirty="0" smtClean="0"/>
              <a:t>You </a:t>
            </a:r>
            <a:r>
              <a:rPr lang="en-US" altLang="zh-TW" dirty="0" smtClean="0"/>
              <a:t>weren’t </a:t>
            </a:r>
            <a:r>
              <a:rPr lang="en-US" altLang="zh-TW" dirty="0" smtClean="0"/>
              <a:t>Mr. Lin’s student before.</a:t>
            </a:r>
          </a:p>
          <a:p>
            <a:pPr lvl="2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過去式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動詞否定句和問句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現在式的否定句</a:t>
            </a:r>
            <a:r>
              <a:rPr lang="zh-TW" altLang="en-US" dirty="0" smtClean="0"/>
              <a:t>：</a:t>
            </a:r>
            <a:r>
              <a:rPr lang="en-US" altLang="zh-TW" dirty="0" smtClean="0"/>
              <a:t>don‘t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doesen’t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過去式的否定句</a:t>
            </a:r>
            <a:r>
              <a:rPr lang="zh-TW" altLang="en-US" dirty="0" smtClean="0"/>
              <a:t>：</a:t>
            </a:r>
            <a:r>
              <a:rPr lang="en-US" altLang="zh-TW" dirty="0" smtClean="0"/>
              <a:t>didn‘t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不管是第幾人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稱 </a:t>
            </a:r>
            <a:r>
              <a:rPr lang="en-US" altLang="zh-TW" dirty="0" smtClean="0"/>
              <a:t>I, you, she, he, it, they, we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過去式否定都用</a:t>
            </a:r>
            <a:r>
              <a:rPr lang="zh-TW" altLang="en-US" dirty="0" smtClean="0"/>
              <a:t> </a:t>
            </a:r>
            <a:r>
              <a:rPr lang="en-US" altLang="zh-TW" dirty="0" smtClean="0"/>
              <a:t>didn‘t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問句則把</a:t>
            </a:r>
            <a:r>
              <a:rPr lang="zh-TW" altLang="en-US" dirty="0" smtClean="0"/>
              <a:t> </a:t>
            </a:r>
            <a:r>
              <a:rPr lang="en-US" altLang="zh-TW" dirty="0" smtClean="0"/>
              <a:t>Did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放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句首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使用過去式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否定句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作回答或問句，則「不需在加上肯定句用語」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>
                <a:ea typeface="標楷體" pitchFamily="65" charset="-120"/>
              </a:rPr>
              <a:t>ex</a:t>
            </a:r>
            <a:r>
              <a:rPr lang="zh-TW" altLang="en-US" dirty="0" smtClean="0">
                <a:ea typeface="標楷體" pitchFamily="65" charset="-120"/>
              </a:rPr>
              <a:t>：</a:t>
            </a:r>
            <a:endParaRPr lang="en-US" altLang="zh-TW" dirty="0" smtClean="0">
              <a:ea typeface="標楷體" pitchFamily="65" charset="-120"/>
            </a:endParaRPr>
          </a:p>
          <a:p>
            <a:pPr lvl="2"/>
            <a:r>
              <a:rPr lang="zh-TW" altLang="en-US" dirty="0" smtClean="0">
                <a:ea typeface="標楷體" pitchFamily="65" charset="-120"/>
              </a:rPr>
              <a:t>問句</a:t>
            </a:r>
            <a:endParaRPr lang="en-US" altLang="zh-TW" dirty="0" smtClean="0">
              <a:ea typeface="標楷體" pitchFamily="65" charset="-120"/>
            </a:endParaRPr>
          </a:p>
          <a:p>
            <a:pPr lvl="3"/>
            <a:r>
              <a:rPr lang="en-US" altLang="zh-TW" dirty="0" smtClean="0">
                <a:ea typeface="標楷體" pitchFamily="65" charset="-120"/>
              </a:rPr>
              <a:t>Did you eat fish last month?</a:t>
            </a: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肯定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en-US" altLang="zh-TW" dirty="0" smtClean="0"/>
              <a:t>He listened to music last night.</a:t>
            </a:r>
            <a:endParaRPr lang="en-US" altLang="zh-TW" dirty="0" smtClean="0"/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否定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en-US" altLang="zh-TW" dirty="0" smtClean="0"/>
              <a:t>She didn’t take a nap yesterday.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未來式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肯定句、否定句、問句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動詞前加</a:t>
            </a:r>
            <a:r>
              <a:rPr lang="zh-TW" altLang="en-US" dirty="0" smtClean="0"/>
              <a:t> </a:t>
            </a:r>
            <a:r>
              <a:rPr lang="en-US" altLang="zh-TW" dirty="0" smtClean="0"/>
              <a:t>will 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不管第幾人稱 </a:t>
            </a:r>
            <a:r>
              <a:rPr lang="en-US" altLang="zh-TW" dirty="0" smtClean="0"/>
              <a:t>I, you, she, he, it, they, we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後面都用 </a:t>
            </a:r>
            <a:r>
              <a:rPr lang="en-US" altLang="zh-TW" dirty="0" smtClean="0"/>
              <a:t>will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使用未來式問句要將 </a:t>
            </a:r>
            <a:r>
              <a:rPr lang="en-US" altLang="zh-TW" dirty="0" smtClean="0"/>
              <a:t>will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放在句子前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未來式否定句</a:t>
            </a:r>
            <a:r>
              <a:rPr lang="zh-TW" altLang="en-US" dirty="0" smtClean="0"/>
              <a:t> </a:t>
            </a:r>
            <a:r>
              <a:rPr lang="en-US" altLang="zh-TW" dirty="0" smtClean="0"/>
              <a:t>will not=won‘t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>
                <a:ea typeface="標楷體" pitchFamily="65" charset="-120"/>
              </a:rPr>
              <a:t>ex</a:t>
            </a:r>
            <a:r>
              <a:rPr lang="zh-TW" altLang="en-US" dirty="0" smtClean="0">
                <a:ea typeface="標楷體" pitchFamily="65" charset="-120"/>
              </a:rPr>
              <a:t>：</a:t>
            </a:r>
            <a:endParaRPr lang="en-US" altLang="zh-TW" dirty="0" smtClean="0">
              <a:ea typeface="標楷體" pitchFamily="65" charset="-120"/>
            </a:endParaRPr>
          </a:p>
          <a:p>
            <a:pPr lvl="2"/>
            <a:r>
              <a:rPr lang="en-US" altLang="zh-TW" dirty="0" smtClean="0">
                <a:ea typeface="標楷體" pitchFamily="65" charset="-120"/>
              </a:rPr>
              <a:t>She will play computer games later.</a:t>
            </a:r>
          </a:p>
          <a:p>
            <a:pPr lvl="2"/>
            <a:r>
              <a:rPr lang="zh-TW" altLang="en-US" dirty="0" smtClean="0">
                <a:ea typeface="標楷體" pitchFamily="65" charset="-120"/>
              </a:rPr>
              <a:t>問句</a:t>
            </a:r>
            <a:endParaRPr lang="en-US" altLang="zh-TW" dirty="0" smtClean="0">
              <a:ea typeface="標楷體" pitchFamily="65" charset="-120"/>
            </a:endParaRPr>
          </a:p>
          <a:p>
            <a:pPr lvl="3"/>
            <a:r>
              <a:rPr lang="en-US" altLang="zh-TW" dirty="0" smtClean="0">
                <a:ea typeface="標楷體" pitchFamily="65" charset="-120"/>
              </a:rPr>
              <a:t>Will you play basketball tomorrow?</a:t>
            </a:r>
            <a:endParaRPr lang="en-US" altLang="zh-TW" dirty="0" smtClean="0">
              <a:ea typeface="標楷體" pitchFamily="65" charset="-120"/>
            </a:endParaRPr>
          </a:p>
          <a:p>
            <a:pPr lvl="2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否定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lvl="3"/>
            <a:r>
              <a:rPr lang="en-US" altLang="zh-TW" dirty="0" smtClean="0"/>
              <a:t>You won’t listen to music tonight.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Family</a:t>
            </a:r>
          </a:p>
          <a:p>
            <a:r>
              <a:rPr lang="en-US" altLang="zh-TW" dirty="0" smtClean="0"/>
              <a:t>You</a:t>
            </a:r>
            <a:r>
              <a:rPr lang="zh-TW" altLang="en-US" dirty="0" smtClean="0"/>
              <a:t>、</a:t>
            </a:r>
            <a:r>
              <a:rPr lang="en-US" altLang="zh-TW" dirty="0" smtClean="0"/>
              <a:t>I</a:t>
            </a:r>
            <a:r>
              <a:rPr lang="zh-TW" altLang="en-US" dirty="0" smtClean="0"/>
              <a:t>、</a:t>
            </a:r>
            <a:r>
              <a:rPr lang="en-US" altLang="zh-TW" dirty="0" smtClean="0"/>
              <a:t>He</a:t>
            </a:r>
          </a:p>
          <a:p>
            <a:r>
              <a:rPr lang="en-US" altLang="zh-TW" dirty="0" smtClean="0"/>
              <a:t>Have</a:t>
            </a:r>
            <a:r>
              <a:rPr lang="zh-TW" altLang="en-US" dirty="0" smtClean="0"/>
              <a:t>、</a:t>
            </a:r>
            <a:r>
              <a:rPr lang="en-US" altLang="zh-TW" dirty="0" smtClean="0"/>
              <a:t>Has</a:t>
            </a:r>
          </a:p>
          <a:p>
            <a:r>
              <a:rPr lang="en-US" altLang="zh-TW" dirty="0" smtClean="0"/>
              <a:t>0-10</a:t>
            </a:r>
            <a:r>
              <a:rPr lang="zh-TW" altLang="en-US" dirty="0" smtClean="0"/>
              <a:t> </a:t>
            </a:r>
            <a:r>
              <a:rPr lang="en-US" altLang="zh-TW" dirty="0" smtClean="0"/>
              <a:t>number</a:t>
            </a:r>
          </a:p>
          <a:p>
            <a:r>
              <a:rPr lang="en-US" altLang="zh-TW" dirty="0" smtClean="0"/>
              <a:t>My</a:t>
            </a:r>
            <a:r>
              <a:rPr lang="zh-TW" altLang="en-US" dirty="0" smtClean="0"/>
              <a:t>、</a:t>
            </a:r>
            <a:r>
              <a:rPr lang="en-US" altLang="zh-TW" dirty="0" smtClean="0"/>
              <a:t>Your</a:t>
            </a:r>
            <a:r>
              <a:rPr lang="zh-TW" altLang="en-US" dirty="0" smtClean="0"/>
              <a:t>、</a:t>
            </a:r>
            <a:r>
              <a:rPr lang="en-US" altLang="zh-TW" dirty="0" smtClean="0"/>
              <a:t>His</a:t>
            </a:r>
            <a:r>
              <a:rPr lang="zh-TW" altLang="en-US" dirty="0" smtClean="0"/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所有格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dirty="0" smtClean="0"/>
              <a:t>Am</a:t>
            </a:r>
            <a:r>
              <a:rPr lang="zh-TW" altLang="en-US" dirty="0" smtClean="0"/>
              <a:t>、</a:t>
            </a:r>
            <a:r>
              <a:rPr lang="en-US" altLang="zh-TW" dirty="0" smtClean="0"/>
              <a:t>Is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Are</a:t>
            </a:r>
            <a:r>
              <a:rPr lang="zh-TW" altLang="en-US" dirty="0" smtClean="0"/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肯定和否定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dirty="0" smtClean="0"/>
              <a:t>Have</a:t>
            </a:r>
            <a:r>
              <a:rPr lang="zh-TW" altLang="en-US" dirty="0" smtClean="0"/>
              <a:t>、</a:t>
            </a:r>
            <a:r>
              <a:rPr lang="en-US" altLang="zh-TW" dirty="0" smtClean="0"/>
              <a:t>Has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肯定和否定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/>
              <a:t>Be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動詞問句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/>
              <a:t>Do</a:t>
            </a:r>
            <a:r>
              <a:rPr lang="zh-TW" altLang="en-US" dirty="0" smtClean="0"/>
              <a:t>、</a:t>
            </a:r>
            <a:r>
              <a:rPr lang="en-US" altLang="zh-TW" dirty="0" smtClean="0"/>
              <a:t>Does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動詞問句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dirty="0" err="1" smtClean="0"/>
              <a:t>Wh</a:t>
            </a:r>
            <a:r>
              <a:rPr lang="zh-TW" altLang="en-US" dirty="0" smtClean="0"/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動詞問句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現在式和現在進行式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打招呼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介係詞</a:t>
            </a:r>
            <a:r>
              <a:rPr lang="en-US" altLang="zh-TW" dirty="0" smtClean="0"/>
              <a:t>(in, at)</a:t>
            </a:r>
            <a:r>
              <a:rPr lang="zh-TW" altLang="en-US" dirty="0" smtClean="0"/>
              <a:t>： </a:t>
            </a:r>
            <a:r>
              <a:rPr lang="en-US" altLang="zh-TW" dirty="0" smtClean="0"/>
              <a:t>in the morning, in the afternoon,</a:t>
            </a:r>
            <a:r>
              <a:rPr lang="zh-TW" altLang="en-US" dirty="0" smtClean="0"/>
              <a:t> </a:t>
            </a: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evening,</a:t>
            </a:r>
            <a:r>
              <a:rPr lang="zh-TW" altLang="en-US" dirty="0" smtClean="0"/>
              <a:t> </a:t>
            </a:r>
            <a:r>
              <a:rPr lang="en-US" altLang="zh-TW" dirty="0" smtClean="0"/>
              <a:t>at</a:t>
            </a:r>
            <a:r>
              <a:rPr lang="zh-TW" altLang="en-US" dirty="0" smtClean="0"/>
              <a:t> </a:t>
            </a:r>
            <a:r>
              <a:rPr lang="en-US" altLang="zh-TW" dirty="0" smtClean="0"/>
              <a:t>night.</a:t>
            </a:r>
          </a:p>
          <a:p>
            <a:r>
              <a:rPr lang="zh-TW" altLang="en-US" dirty="0" smtClean="0"/>
              <a:t>「</a:t>
            </a:r>
            <a:r>
              <a:rPr lang="en-US" altLang="zh-TW" dirty="0" smtClean="0"/>
              <a:t>too</a:t>
            </a:r>
            <a:r>
              <a:rPr lang="zh-TW" altLang="en-US" dirty="0" smtClean="0"/>
              <a:t>」用法</a:t>
            </a:r>
            <a:r>
              <a:rPr lang="en-US" altLang="zh-TW" dirty="0" smtClean="0"/>
              <a:t>(</a:t>
            </a:r>
            <a:r>
              <a:rPr lang="zh-TW" altLang="en-US" dirty="0" smtClean="0"/>
              <a:t>看例子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>
                <a:ea typeface="標楷體" pitchFamily="65" charset="-120"/>
              </a:rPr>
              <a:t>ex</a:t>
            </a:r>
            <a:r>
              <a:rPr lang="zh-TW" altLang="en-US" dirty="0" smtClean="0">
                <a:ea typeface="標楷體" pitchFamily="65" charset="-120"/>
              </a:rPr>
              <a:t>：</a:t>
            </a:r>
            <a:endParaRPr lang="en-US" altLang="zh-TW" dirty="0" smtClean="0">
              <a:ea typeface="標楷體" pitchFamily="65" charset="-120"/>
            </a:endParaRPr>
          </a:p>
          <a:p>
            <a:pPr lvl="2"/>
            <a:r>
              <a:rPr lang="en-US" altLang="zh-TW" dirty="0" smtClean="0">
                <a:ea typeface="標楷體" pitchFamily="65" charset="-120"/>
              </a:rPr>
              <a:t>(in, at)</a:t>
            </a:r>
            <a:endParaRPr lang="en-US" altLang="zh-TW" dirty="0" smtClean="0">
              <a:ea typeface="標楷體" pitchFamily="65" charset="-120"/>
            </a:endParaRPr>
          </a:p>
          <a:p>
            <a:pPr lvl="3"/>
            <a:r>
              <a:rPr lang="en-US" altLang="zh-TW" dirty="0" smtClean="0"/>
              <a:t>I go to school in the morning.</a:t>
            </a:r>
          </a:p>
          <a:p>
            <a:pPr lvl="3"/>
            <a:r>
              <a:rPr lang="en-US" altLang="zh-TW" dirty="0" smtClean="0"/>
              <a:t>I take a nap in the afternoon.</a:t>
            </a:r>
          </a:p>
          <a:p>
            <a:pPr lvl="3"/>
            <a:r>
              <a:rPr lang="en-US" altLang="zh-TW" dirty="0" smtClean="0"/>
              <a:t>I do my homework in the evening.</a:t>
            </a:r>
          </a:p>
          <a:p>
            <a:pPr lvl="3"/>
            <a:r>
              <a:rPr lang="en-US" altLang="zh-TW" dirty="0" smtClean="0"/>
              <a:t>I read books at night.</a:t>
            </a:r>
          </a:p>
          <a:p>
            <a:pPr lvl="2"/>
            <a:r>
              <a:rPr lang="en-US" altLang="zh-TW" dirty="0" smtClean="0"/>
              <a:t>(too)</a:t>
            </a:r>
          </a:p>
          <a:p>
            <a:pPr lvl="3"/>
            <a:r>
              <a:rPr lang="en-US" altLang="zh-TW" dirty="0" smtClean="0"/>
              <a:t>He likes eggs.</a:t>
            </a:r>
          </a:p>
          <a:p>
            <a:pPr lvl="3"/>
            <a:r>
              <a:rPr lang="en-US" altLang="zh-TW" dirty="0" smtClean="0"/>
              <a:t>I like eggs, too.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星期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購物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比較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表示喜歡或不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喜歡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形容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長相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dirty="0" smtClean="0"/>
              <a:t>Family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father = Dad</a:t>
            </a:r>
          </a:p>
          <a:p>
            <a:r>
              <a:rPr lang="en-US" altLang="zh-TW" dirty="0" smtClean="0"/>
              <a:t>mother = </a:t>
            </a:r>
            <a:r>
              <a:rPr lang="en-US" altLang="zh-TW" dirty="0" err="1" smtClean="0"/>
              <a:t>MoM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You</a:t>
            </a:r>
            <a:r>
              <a:rPr lang="zh-TW" altLang="en-US" dirty="0" smtClean="0"/>
              <a:t>、</a:t>
            </a:r>
            <a:r>
              <a:rPr lang="en-US" altLang="zh-TW" dirty="0" smtClean="0"/>
              <a:t>I</a:t>
            </a:r>
            <a:r>
              <a:rPr lang="zh-TW" altLang="en-US" dirty="0" smtClean="0"/>
              <a:t>、</a:t>
            </a:r>
            <a:r>
              <a:rPr lang="en-US" altLang="zh-TW" dirty="0" smtClean="0"/>
              <a:t>He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You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可以當成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你們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妳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妳們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They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可以當成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他們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它們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她們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牠們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Have</a:t>
            </a:r>
            <a:r>
              <a:rPr lang="zh-TW" altLang="en-US" dirty="0" smtClean="0"/>
              <a:t>、</a:t>
            </a:r>
            <a:r>
              <a:rPr lang="en-US" altLang="zh-TW" dirty="0" smtClean="0"/>
              <a:t>Has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第三人稱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He,She,It</a:t>
            </a:r>
            <a:r>
              <a:rPr lang="en-US" altLang="zh-TW" dirty="0" smtClean="0"/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用</a:t>
            </a:r>
            <a:r>
              <a:rPr lang="zh-TW" altLang="en-US" dirty="0" smtClean="0"/>
              <a:t> </a:t>
            </a:r>
            <a:r>
              <a:rPr lang="en-US" altLang="zh-TW" dirty="0" smtClean="0"/>
              <a:t>has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其他都用</a:t>
            </a:r>
            <a:r>
              <a:rPr lang="zh-TW" altLang="en-US" dirty="0" smtClean="0"/>
              <a:t> </a:t>
            </a:r>
            <a:r>
              <a:rPr lang="en-US" altLang="zh-TW" dirty="0" smtClean="0"/>
              <a:t>have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Be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動詞不可以跟動詞 </a:t>
            </a:r>
            <a:r>
              <a:rPr lang="en-US" altLang="zh-TW" dirty="0" smtClean="0"/>
              <a:t>have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連在一起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I</a:t>
            </a:r>
            <a:r>
              <a:rPr lang="zh-TW" altLang="en-US" dirty="0" smtClean="0"/>
              <a:t> </a:t>
            </a:r>
            <a:r>
              <a:rPr lang="en-US" altLang="zh-TW" dirty="0" smtClean="0"/>
              <a:t>am have a house.(error)</a:t>
            </a:r>
          </a:p>
          <a:p>
            <a:pPr lvl="2"/>
            <a:r>
              <a:rPr lang="en-US" altLang="zh-TW" dirty="0" smtClean="0"/>
              <a:t>She is have a dog.(error)</a:t>
            </a:r>
          </a:p>
          <a:p>
            <a:pPr lvl="2"/>
            <a:r>
              <a:rPr lang="en-US" altLang="zh-TW" dirty="0" smtClean="0"/>
              <a:t>I have a house.(yes)</a:t>
            </a:r>
          </a:p>
          <a:p>
            <a:pPr lvl="2"/>
            <a:r>
              <a:rPr lang="en-US" altLang="zh-TW" dirty="0" smtClean="0"/>
              <a:t>She has a dog.(yes)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0-10</a:t>
            </a:r>
            <a:r>
              <a:rPr lang="zh-TW" altLang="en-US" dirty="0" smtClean="0"/>
              <a:t> </a:t>
            </a:r>
            <a:r>
              <a:rPr lang="en-US" altLang="zh-TW" dirty="0" smtClean="0"/>
              <a:t>number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多數要加 </a:t>
            </a:r>
            <a:r>
              <a:rPr lang="en-US" altLang="zh-TW" dirty="0" smtClean="0"/>
              <a:t>s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One cat.</a:t>
            </a:r>
          </a:p>
          <a:p>
            <a:pPr lvl="2"/>
            <a:r>
              <a:rPr lang="en-US" altLang="zh-TW" dirty="0" smtClean="0"/>
              <a:t>Two dogs.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My</a:t>
            </a:r>
            <a:r>
              <a:rPr lang="zh-TW" altLang="en-US" dirty="0" smtClean="0"/>
              <a:t>、</a:t>
            </a:r>
            <a:r>
              <a:rPr lang="en-US" altLang="zh-TW" dirty="0" smtClean="0"/>
              <a:t>Your</a:t>
            </a:r>
            <a:r>
              <a:rPr lang="zh-TW" altLang="en-US" dirty="0" smtClean="0"/>
              <a:t>、</a:t>
            </a:r>
            <a:r>
              <a:rPr lang="en-US" altLang="zh-TW" dirty="0" smtClean="0"/>
              <a:t>His</a:t>
            </a:r>
            <a:r>
              <a:rPr lang="zh-TW" altLang="en-US" dirty="0" smtClean="0"/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所有格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如果要說某某人的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單數就用</a:t>
            </a:r>
            <a:r>
              <a:rPr lang="zh-TW" altLang="en-US" dirty="0" smtClean="0"/>
              <a:t>「</a:t>
            </a:r>
            <a:r>
              <a:rPr lang="en-US" altLang="zh-TW" dirty="0" smtClean="0"/>
              <a:t>‘s</a:t>
            </a:r>
            <a:r>
              <a:rPr lang="zh-TW" altLang="en-US" dirty="0" smtClean="0"/>
              <a:t>」，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多數則用</a:t>
            </a:r>
            <a:r>
              <a:rPr lang="zh-TW" altLang="en-US" dirty="0" smtClean="0"/>
              <a:t>「</a:t>
            </a:r>
            <a:r>
              <a:rPr lang="en-US" altLang="zh-TW" dirty="0" smtClean="0"/>
              <a:t>s’</a:t>
            </a:r>
            <a:r>
              <a:rPr lang="zh-TW" altLang="en-US" dirty="0" smtClean="0"/>
              <a:t>」。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Amy’s cat.(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愛咪的貓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My brother’s books.(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我哥哥的書</a:t>
            </a:r>
            <a:r>
              <a:rPr lang="en-US" altLang="zh-TW" dirty="0" smtClean="0"/>
              <a:t>)</a:t>
            </a:r>
          </a:p>
          <a:p>
            <a:pPr lvl="2"/>
            <a:r>
              <a:rPr lang="en-US" altLang="zh-TW" dirty="0" smtClean="0"/>
              <a:t>Students’ chairs.(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學生們的椅子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Am</a:t>
            </a:r>
            <a:r>
              <a:rPr lang="zh-TW" altLang="en-US" dirty="0" smtClean="0"/>
              <a:t>、</a:t>
            </a:r>
            <a:r>
              <a:rPr lang="en-US" altLang="zh-TW" dirty="0" smtClean="0"/>
              <a:t>Is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Are</a:t>
            </a:r>
            <a:r>
              <a:rPr lang="zh-TW" altLang="en-US" dirty="0" smtClean="0"/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肯定和否定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am not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不能簡寫為 </a:t>
            </a:r>
            <a:r>
              <a:rPr lang="en-US" altLang="zh-TW" dirty="0" err="1" smtClean="0"/>
              <a:t>amn‘t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第三人稱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en-US" altLang="zh-TW" dirty="0" err="1" smtClean="0">
                <a:ea typeface="標楷體" pitchFamily="65" charset="-120"/>
              </a:rPr>
              <a:t>He,She,It</a:t>
            </a:r>
            <a:r>
              <a:rPr lang="en-US" altLang="zh-TW" dirty="0" smtClean="0">
                <a:ea typeface="標楷體" pitchFamily="65" charset="-120"/>
              </a:rPr>
              <a:t>)</a:t>
            </a:r>
            <a:r>
              <a:rPr lang="zh-TW" altLang="en-US" dirty="0" smtClean="0">
                <a:ea typeface="標楷體" pitchFamily="65" charset="-120"/>
              </a:rPr>
              <a:t>用</a:t>
            </a:r>
            <a:r>
              <a:rPr lang="en-US" altLang="zh-TW" dirty="0" smtClean="0">
                <a:ea typeface="標楷體" pitchFamily="65" charset="-120"/>
              </a:rPr>
              <a:t> isn’t</a:t>
            </a:r>
            <a:r>
              <a:rPr lang="zh-TW" altLang="en-US" dirty="0" smtClean="0">
                <a:ea typeface="標楷體" pitchFamily="65" charset="-120"/>
              </a:rPr>
              <a:t>，其他用 </a:t>
            </a:r>
            <a:r>
              <a:rPr lang="en-US" altLang="zh-TW" dirty="0" smtClean="0">
                <a:ea typeface="標楷體" pitchFamily="65" charset="-120"/>
              </a:rPr>
              <a:t>aren’t</a:t>
            </a:r>
            <a:r>
              <a:rPr lang="zh-TW" altLang="en-US" dirty="0" smtClean="0">
                <a:ea typeface="標楷體" pitchFamily="65" charset="-120"/>
              </a:rPr>
              <a:t>。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英文發有五個母音：</a:t>
            </a:r>
            <a:r>
              <a:rPr lang="en-US" altLang="zh-TW" dirty="0" err="1" smtClean="0"/>
              <a:t>a,e,i,o,u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母音前面要使用</a:t>
            </a:r>
            <a:r>
              <a:rPr lang="zh-TW" altLang="en-US" dirty="0" smtClean="0"/>
              <a:t> </a:t>
            </a:r>
            <a:r>
              <a:rPr lang="en-US" altLang="zh-TW" dirty="0" smtClean="0"/>
              <a:t>an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I’m an actor.</a:t>
            </a:r>
          </a:p>
          <a:p>
            <a:pPr lvl="2"/>
            <a:r>
              <a:rPr lang="en-US" altLang="zh-TW" dirty="0" smtClean="0"/>
              <a:t>I am not a student.</a:t>
            </a:r>
          </a:p>
          <a:p>
            <a:pPr lvl="2"/>
            <a:r>
              <a:rPr lang="en-US" altLang="zh-TW" dirty="0" smtClean="0"/>
              <a:t>She isn’t a nurse.</a:t>
            </a:r>
          </a:p>
          <a:p>
            <a:pPr lvl="2"/>
            <a:r>
              <a:rPr lang="en-US" altLang="zh-TW" dirty="0" smtClean="0"/>
              <a:t>You aren’t singers.</a:t>
            </a:r>
          </a:p>
          <a:p>
            <a:pPr lvl="2"/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Have</a:t>
            </a:r>
            <a:r>
              <a:rPr lang="zh-TW" altLang="en-US" dirty="0" smtClean="0"/>
              <a:t>、</a:t>
            </a:r>
            <a:r>
              <a:rPr lang="en-US" altLang="zh-TW" dirty="0" smtClean="0"/>
              <a:t>Has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肯定和否定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第三人稱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en-US" altLang="zh-TW" dirty="0" err="1" smtClean="0">
                <a:ea typeface="標楷體" pitchFamily="65" charset="-120"/>
              </a:rPr>
              <a:t>He,She,It</a:t>
            </a:r>
            <a:r>
              <a:rPr lang="en-US" altLang="zh-TW" dirty="0" smtClean="0">
                <a:ea typeface="標楷體" pitchFamily="65" charset="-120"/>
              </a:rPr>
              <a:t>)</a:t>
            </a:r>
            <a:r>
              <a:rPr lang="zh-TW" altLang="en-US" dirty="0" smtClean="0">
                <a:ea typeface="標楷體" pitchFamily="65" charset="-120"/>
              </a:rPr>
              <a:t>用 </a:t>
            </a:r>
            <a:r>
              <a:rPr lang="en-US" altLang="zh-TW" dirty="0" smtClean="0">
                <a:ea typeface="標楷體" pitchFamily="65" charset="-120"/>
              </a:rPr>
              <a:t>doesn’t</a:t>
            </a:r>
            <a:r>
              <a:rPr lang="zh-TW" altLang="en-US" dirty="0" smtClean="0">
                <a:ea typeface="標楷體" pitchFamily="65" charset="-120"/>
              </a:rPr>
              <a:t>，其他用 </a:t>
            </a:r>
            <a:r>
              <a:rPr lang="en-US" altLang="zh-TW" dirty="0" smtClean="0">
                <a:ea typeface="標楷體" pitchFamily="65" charset="-120"/>
              </a:rPr>
              <a:t>don’t</a:t>
            </a:r>
            <a:r>
              <a:rPr lang="zh-TW" altLang="en-US" dirty="0" smtClean="0">
                <a:ea typeface="標楷體" pitchFamily="65" charset="-120"/>
              </a:rPr>
              <a:t>。</a:t>
            </a:r>
            <a:endParaRPr lang="en-US" altLang="zh-TW" dirty="0" smtClean="0">
              <a:ea typeface="標楷體" pitchFamily="65" charset="-120"/>
            </a:endParaRPr>
          </a:p>
          <a:p>
            <a:pPr lvl="1"/>
            <a:r>
              <a:rPr lang="zh-TW" altLang="en-US" dirty="0" smtClean="0">
                <a:ea typeface="標楷體" pitchFamily="65" charset="-120"/>
              </a:rPr>
              <a:t>所有格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en-US" altLang="zh-TW" dirty="0" err="1" smtClean="0">
                <a:ea typeface="標楷體" pitchFamily="65" charset="-120"/>
              </a:rPr>
              <a:t>my,his,their,her,its,your,our</a:t>
            </a:r>
            <a:r>
              <a:rPr lang="en-US" altLang="zh-TW" dirty="0" smtClean="0">
                <a:ea typeface="標楷體" pitchFamily="65" charset="-120"/>
              </a:rPr>
              <a:t>)</a:t>
            </a:r>
            <a:r>
              <a:rPr lang="zh-TW" altLang="en-US" dirty="0" smtClean="0">
                <a:ea typeface="標楷體" pitchFamily="65" charset="-120"/>
              </a:rPr>
              <a:t>都使用 </a:t>
            </a:r>
            <a:r>
              <a:rPr lang="en-US" altLang="zh-TW" dirty="0" smtClean="0">
                <a:ea typeface="標楷體" pitchFamily="65" charset="-120"/>
              </a:rPr>
              <a:t>doesn’t </a:t>
            </a:r>
            <a:r>
              <a:rPr lang="zh-TW" altLang="en-US" dirty="0" smtClean="0">
                <a:ea typeface="標楷體" pitchFamily="65" charset="-120"/>
              </a:rPr>
              <a:t>。</a:t>
            </a:r>
            <a:endParaRPr lang="en-US" altLang="zh-TW" dirty="0" smtClean="0">
              <a:ea typeface="標楷體" pitchFamily="65" charset="-120"/>
            </a:endParaRPr>
          </a:p>
          <a:p>
            <a:r>
              <a:rPr lang="en-US" altLang="zh-TW" dirty="0" smtClean="0"/>
              <a:t>doesn’t and don’t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後面</a:t>
            </a:r>
            <a:r>
              <a:rPr lang="zh-TW" altLang="en-US" dirty="0" smtClean="0"/>
              <a:t> </a:t>
            </a:r>
            <a:r>
              <a:rPr lang="en-US" altLang="zh-TW" dirty="0" smtClean="0"/>
              <a:t>have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都要用動詞原形</a:t>
            </a:r>
            <a:r>
              <a:rPr lang="zh-TW" altLang="en-US" dirty="0" smtClean="0"/>
              <a:t> </a:t>
            </a:r>
            <a:r>
              <a:rPr lang="en-US" altLang="zh-TW" dirty="0" smtClean="0"/>
              <a:t>have</a:t>
            </a:r>
            <a:r>
              <a:rPr lang="zh-TW" altLang="en-US" dirty="0" smtClean="0"/>
              <a:t>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不可用</a:t>
            </a:r>
            <a:r>
              <a:rPr lang="zh-TW" altLang="en-US" dirty="0" smtClean="0"/>
              <a:t>  </a:t>
            </a:r>
            <a:r>
              <a:rPr lang="en-US" altLang="zh-TW" dirty="0" smtClean="0"/>
              <a:t>has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Be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動詞不可以跟動詞 </a:t>
            </a:r>
            <a:r>
              <a:rPr lang="en-US" altLang="zh-TW" dirty="0" smtClean="0"/>
              <a:t>have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連在一起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She has a house.</a:t>
            </a:r>
          </a:p>
          <a:p>
            <a:pPr lvl="2"/>
            <a:r>
              <a:rPr lang="en-US" altLang="zh-TW" dirty="0" smtClean="0"/>
              <a:t>She doesn’t have a car.</a:t>
            </a:r>
          </a:p>
          <a:p>
            <a:pPr lvl="2"/>
            <a:r>
              <a:rPr lang="en-US" altLang="zh-TW" dirty="0" smtClean="0"/>
              <a:t>I</a:t>
            </a:r>
            <a:r>
              <a:rPr lang="zh-TW" altLang="en-US" dirty="0" smtClean="0"/>
              <a:t> </a:t>
            </a:r>
            <a:r>
              <a:rPr lang="en-US" altLang="zh-TW" dirty="0" smtClean="0"/>
              <a:t>am have a book.(error)</a:t>
            </a:r>
          </a:p>
          <a:p>
            <a:pPr lvl="2"/>
            <a:r>
              <a:rPr lang="en-US" altLang="zh-TW" dirty="0" smtClean="0"/>
              <a:t>I have a book.(yes)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7133</TotalTime>
  <Words>1420</Words>
  <Application>Microsoft Office PowerPoint</Application>
  <PresentationFormat>如螢幕大小 (4:3)</PresentationFormat>
  <Paragraphs>371</Paragraphs>
  <Slides>27</Slides>
  <Notes>17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Office 佈景主題</vt:lpstr>
      <vt:lpstr>專門替中國人寫的英文課本 (初級)</vt:lpstr>
      <vt:lpstr>Outline</vt:lpstr>
      <vt:lpstr>Family</vt:lpstr>
      <vt:lpstr>You、I、He</vt:lpstr>
      <vt:lpstr>Have、Has</vt:lpstr>
      <vt:lpstr>0-10 number</vt:lpstr>
      <vt:lpstr>My、Your、His (所有格)</vt:lpstr>
      <vt:lpstr>Am、Is、Are (肯定和否定)</vt:lpstr>
      <vt:lpstr>Have、Has (肯定和否定)</vt:lpstr>
      <vt:lpstr>動詞</vt:lpstr>
      <vt:lpstr>Be 動詞問句</vt:lpstr>
      <vt:lpstr>Do、Does (動詞問句)</vt:lpstr>
      <vt:lpstr>Wh (動詞問句)</vt:lpstr>
      <vt:lpstr>現在式和現在進行式</vt:lpstr>
      <vt:lpstr>Outline</vt:lpstr>
      <vt:lpstr>過去式(肯定句)</vt:lpstr>
      <vt:lpstr>過去式(be 動詞的否定句和問句)</vt:lpstr>
      <vt:lpstr>過去式(動詞否定句和問句)</vt:lpstr>
      <vt:lpstr>未來式(肯定句、否定句、問句)</vt:lpstr>
      <vt:lpstr>打招呼</vt:lpstr>
      <vt:lpstr>介紹</vt:lpstr>
      <vt:lpstr>你會嗎</vt:lpstr>
      <vt:lpstr>星期幾</vt:lpstr>
      <vt:lpstr>購物</vt:lpstr>
      <vt:lpstr>比較</vt:lpstr>
      <vt:lpstr>表示喜歡或不喜歡</vt:lpstr>
      <vt:lpstr>形容長相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sandra</cp:lastModifiedBy>
  <cp:revision>53</cp:revision>
  <dcterms:modified xsi:type="dcterms:W3CDTF">2014-02-17T12:23:07Z</dcterms:modified>
</cp:coreProperties>
</file>