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7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0BC378-53A8-445D-8962-0EAA7AA8B63B}" type="datetimeFigureOut">
              <a:rPr lang="zh-TW" altLang="en-US" smtClean="0"/>
              <a:pPr/>
              <a:t>2014/12/14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2FF5E-AFC5-4F8D-8747-FB27916CE8F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C4353-7EA1-4E11-85A2-F75E8A50CFEC}" type="datetime1">
              <a:rPr lang="zh-TW" altLang="en-US" smtClean="0"/>
              <a:pPr/>
              <a:t>2014/12/14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E28F-D8DD-4306-9425-FC9DCF77810B}" type="datetime1">
              <a:rPr lang="zh-TW" altLang="en-US" smtClean="0"/>
              <a:pPr/>
              <a:t>2014/12/14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6B884-3DA4-4F13-9A2D-591115888A74}" type="datetime1">
              <a:rPr lang="zh-TW" altLang="en-US" smtClean="0"/>
              <a:pPr/>
              <a:t>2014/12/14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71AF9-9F13-4A63-A986-8AF0D9CA3987}" type="datetime1">
              <a:rPr lang="zh-TW" altLang="en-US" smtClean="0"/>
              <a:pPr/>
              <a:t>2014/12/14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7C625-67BC-44A2-A3A2-B4F1CD2DA913}" type="datetime1">
              <a:rPr lang="zh-TW" altLang="en-US" smtClean="0"/>
              <a:pPr/>
              <a:t>2014/12/14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CDC8D-772C-4C18-81B6-85A1BA921442}" type="datetime1">
              <a:rPr lang="zh-TW" altLang="en-US" smtClean="0"/>
              <a:pPr/>
              <a:t>2014/12/14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A7E96-FDEA-4E63-B786-DFCE092473A5}" type="datetime1">
              <a:rPr lang="zh-TW" altLang="en-US" smtClean="0"/>
              <a:pPr/>
              <a:t>2014/12/14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3E47-4D23-4959-8CC0-42C5F5303289}" type="datetime1">
              <a:rPr lang="zh-TW" altLang="en-US" smtClean="0"/>
              <a:pPr/>
              <a:t>2014/12/14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F01C-BE18-4470-A27A-6363C505CA6E}" type="datetime1">
              <a:rPr lang="zh-TW" altLang="en-US" smtClean="0"/>
              <a:pPr/>
              <a:t>2014/12/14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0A20-11D7-49EB-96BC-98B0634330ED}" type="datetime1">
              <a:rPr lang="zh-TW" altLang="en-US" smtClean="0"/>
              <a:pPr/>
              <a:t>2014/12/14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40AE-7A04-4D5A-A592-24CCE1F39878}" type="datetime1">
              <a:rPr lang="zh-TW" altLang="en-US" smtClean="0"/>
              <a:pPr/>
              <a:t>2014/12/14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022F2-EE5D-44CB-AA5F-0B485B3DEC4E}" type="datetime1">
              <a:rPr lang="zh-TW" altLang="en-US" smtClean="0"/>
              <a:pPr/>
              <a:t>2014/12/14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Load balance</a:t>
            </a:r>
            <a:endParaRPr lang="zh-TW" altLang="en-US" dirty="0"/>
          </a:p>
        </p:txBody>
      </p:sp>
      <p:pic>
        <p:nvPicPr>
          <p:cNvPr id="4" name="圖片 3" descr="IMG_139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2708920"/>
            <a:ext cx="2764270" cy="3717032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問題</a:t>
            </a:r>
            <a:r>
              <a:rPr lang="en-US" altLang="zh-TW" dirty="0" smtClean="0">
                <a:ea typeface="標楷體" pitchFamily="65" charset="-120"/>
              </a:rPr>
              <a:t>:</a:t>
            </a:r>
          </a:p>
          <a:p>
            <a:pPr lvl="1"/>
            <a:r>
              <a:rPr lang="zh-TW" altLang="en-US" dirty="0" smtClean="0">
                <a:ea typeface="標楷體" pitchFamily="65" charset="-120"/>
              </a:rPr>
              <a:t>一台具有強大 </a:t>
            </a:r>
            <a:r>
              <a:rPr lang="en-US" altLang="zh-TW" dirty="0" smtClean="0">
                <a:ea typeface="標楷體" pitchFamily="65" charset="-120"/>
              </a:rPr>
              <a:t>load balance </a:t>
            </a:r>
            <a:r>
              <a:rPr lang="zh-TW" altLang="en-US" dirty="0" smtClean="0">
                <a:ea typeface="標楷體" pitchFamily="65" charset="-120"/>
              </a:rPr>
              <a:t>功能太昂貴</a:t>
            </a:r>
            <a:endParaRPr lang="en-US" altLang="zh-TW" dirty="0" smtClean="0">
              <a:ea typeface="標楷體" pitchFamily="65" charset="-120"/>
            </a:endParaRPr>
          </a:p>
          <a:p>
            <a:r>
              <a:rPr lang="zh-TW" altLang="en-US" dirty="0" smtClean="0">
                <a:ea typeface="標楷體" pitchFamily="65" charset="-120"/>
              </a:rPr>
              <a:t>技術</a:t>
            </a:r>
            <a:r>
              <a:rPr lang="en-US" altLang="zh-TW" dirty="0" smtClean="0">
                <a:ea typeface="標楷體" pitchFamily="65" charset="-120"/>
              </a:rPr>
              <a:t>:</a:t>
            </a:r>
          </a:p>
          <a:p>
            <a:pPr lvl="1"/>
            <a:r>
              <a:rPr lang="en-US" altLang="zh-TW" dirty="0" err="1" smtClean="0">
                <a:ea typeface="標楷體" pitchFamily="65" charset="-120"/>
              </a:rPr>
              <a:t>Openflow</a:t>
            </a:r>
            <a:r>
              <a:rPr lang="en-US" altLang="zh-TW" dirty="0" smtClean="0">
                <a:ea typeface="標楷體" pitchFamily="65" charset="-120"/>
              </a:rPr>
              <a:t> switch Layer 4</a:t>
            </a:r>
          </a:p>
          <a:p>
            <a:pPr lvl="2"/>
            <a:r>
              <a:rPr lang="en-US" altLang="zh-TW" dirty="0" smtClean="0">
                <a:ea typeface="標楷體" pitchFamily="65" charset="-120"/>
              </a:rPr>
              <a:t>FTP</a:t>
            </a:r>
          </a:p>
          <a:p>
            <a:pPr lvl="1"/>
            <a:r>
              <a:rPr lang="en-US" altLang="zh-TW" dirty="0" err="1" smtClean="0">
                <a:ea typeface="標楷體" pitchFamily="65" charset="-120"/>
              </a:rPr>
              <a:t>wireshark</a:t>
            </a:r>
            <a:endParaRPr lang="en-US" altLang="zh-TW" dirty="0" smtClean="0">
              <a:ea typeface="標楷體" pitchFamily="65" charset="-120"/>
            </a:endParaRPr>
          </a:p>
          <a:p>
            <a:r>
              <a:rPr lang="zh-TW" altLang="en-US" dirty="0" smtClean="0">
                <a:ea typeface="標楷體" pitchFamily="65" charset="-120"/>
              </a:rPr>
              <a:t>特色</a:t>
            </a:r>
            <a:r>
              <a:rPr lang="en-US" altLang="zh-TW" dirty="0" smtClean="0">
                <a:ea typeface="標楷體" pitchFamily="65" charset="-120"/>
              </a:rPr>
              <a:t>:</a:t>
            </a:r>
          </a:p>
          <a:p>
            <a:pPr lvl="1"/>
            <a:r>
              <a:rPr lang="zh-TW" altLang="en-US" dirty="0" smtClean="0">
                <a:ea typeface="標楷體" pitchFamily="65" charset="-120"/>
              </a:rPr>
              <a:t>降低設備成本</a:t>
            </a:r>
            <a:endParaRPr lang="en-US" altLang="zh-TW" dirty="0" smtClean="0">
              <a:ea typeface="標楷體" pitchFamily="65" charset="-120"/>
            </a:endParaRPr>
          </a:p>
          <a:p>
            <a:pPr lvl="1"/>
            <a:endParaRPr lang="en-US" altLang="zh-TW" dirty="0" smtClean="0">
              <a:ea typeface="標楷體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Load balance(Cont.)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 smtClean="0">
                <a:ea typeface="標楷體" pitchFamily="65" charset="-120"/>
              </a:rPr>
              <a:t>問題</a:t>
            </a:r>
            <a:r>
              <a:rPr lang="en-US" altLang="zh-TW" dirty="0" smtClean="0">
                <a:ea typeface="標楷體" pitchFamily="65" charset="-120"/>
              </a:rPr>
              <a:t>:</a:t>
            </a:r>
          </a:p>
          <a:p>
            <a:pPr lvl="1"/>
            <a:r>
              <a:rPr lang="zh-TW" altLang="en-US" dirty="0" smtClean="0">
                <a:ea typeface="標楷體" pitchFamily="65" charset="-120"/>
              </a:rPr>
              <a:t>傳統的備援設計，需預先進行完善的規劃與設定</a:t>
            </a:r>
            <a:endParaRPr lang="en-US" altLang="zh-TW" dirty="0" smtClean="0">
              <a:ea typeface="標楷體" pitchFamily="65" charset="-120"/>
            </a:endParaRPr>
          </a:p>
          <a:p>
            <a:r>
              <a:rPr lang="zh-TW" altLang="en-US" dirty="0" smtClean="0">
                <a:ea typeface="標楷體" pitchFamily="65" charset="-120"/>
              </a:rPr>
              <a:t>技術</a:t>
            </a:r>
            <a:r>
              <a:rPr lang="en-US" altLang="zh-TW" dirty="0" smtClean="0">
                <a:ea typeface="標楷體" pitchFamily="65" charset="-120"/>
              </a:rPr>
              <a:t>:</a:t>
            </a:r>
          </a:p>
          <a:p>
            <a:pPr lvl="1"/>
            <a:r>
              <a:rPr lang="en-US" altLang="zh-TW" dirty="0" smtClean="0">
                <a:ea typeface="標楷體" pitchFamily="65" charset="-120"/>
              </a:rPr>
              <a:t>Link detection </a:t>
            </a:r>
          </a:p>
          <a:p>
            <a:pPr lvl="1"/>
            <a:r>
              <a:rPr lang="en-US" altLang="zh-TW" dirty="0" smtClean="0">
                <a:ea typeface="標楷體" pitchFamily="65" charset="-120"/>
              </a:rPr>
              <a:t>Link failure detection</a:t>
            </a:r>
          </a:p>
          <a:p>
            <a:pPr lvl="1"/>
            <a:r>
              <a:rPr lang="en-US" altLang="zh-TW" dirty="0" smtClean="0">
                <a:ea typeface="標楷體" pitchFamily="65" charset="-120"/>
              </a:rPr>
              <a:t>Path switching </a:t>
            </a:r>
          </a:p>
          <a:p>
            <a:pPr lvl="1"/>
            <a:r>
              <a:rPr lang="en-US" altLang="zh-TW" dirty="0" smtClean="0">
                <a:ea typeface="標楷體" pitchFamily="65" charset="-120"/>
              </a:rPr>
              <a:t>Control plane swapping</a:t>
            </a:r>
          </a:p>
          <a:p>
            <a:r>
              <a:rPr lang="zh-TW" altLang="en-US" dirty="0" smtClean="0">
                <a:ea typeface="標楷體" pitchFamily="65" charset="-120"/>
              </a:rPr>
              <a:t>特色</a:t>
            </a:r>
            <a:r>
              <a:rPr lang="en-US" altLang="zh-TW" dirty="0" smtClean="0">
                <a:ea typeface="標楷體" pitchFamily="65" charset="-120"/>
              </a:rPr>
              <a:t>:</a:t>
            </a:r>
          </a:p>
          <a:p>
            <a:pPr lvl="1"/>
            <a:r>
              <a:rPr lang="zh-TW" altLang="en-US" dirty="0" smtClean="0">
                <a:ea typeface="標楷體" pitchFamily="65" charset="-120"/>
              </a:rPr>
              <a:t>自動偵測</a:t>
            </a:r>
            <a:endParaRPr lang="en-US" altLang="zh-TW" dirty="0" smtClean="0">
              <a:ea typeface="標楷體" pitchFamily="65" charset="-120"/>
            </a:endParaRPr>
          </a:p>
          <a:p>
            <a:pPr lvl="1"/>
            <a:r>
              <a:rPr lang="zh-TW" altLang="en-US" dirty="0" smtClean="0">
                <a:ea typeface="標楷體" pitchFamily="65" charset="-120"/>
              </a:rPr>
              <a:t>降低斷線時間</a:t>
            </a:r>
            <a:endParaRPr lang="en-US" altLang="zh-TW" dirty="0" smtClean="0">
              <a:ea typeface="標楷體" pitchFamily="65" charset="-120"/>
            </a:endParaRPr>
          </a:p>
          <a:p>
            <a:endParaRPr lang="zh-TW" altLang="en-US" dirty="0"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Share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建議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lvl="1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Controller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做了什麼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作品圖形化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77</Words>
  <Application>Microsoft Office PowerPoint</Application>
  <PresentationFormat>如螢幕大小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投影片 1</vt:lpstr>
      <vt:lpstr>Load balance</vt:lpstr>
      <vt:lpstr>Load balance(Cont.)</vt:lpstr>
      <vt:lpstr>Share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sandra</dc:creator>
  <cp:lastModifiedBy>sandra</cp:lastModifiedBy>
  <cp:revision>22</cp:revision>
  <dcterms:created xsi:type="dcterms:W3CDTF">2014-12-10T02:44:00Z</dcterms:created>
  <dcterms:modified xsi:type="dcterms:W3CDTF">2014-12-14T03:48:20Z</dcterms:modified>
</cp:coreProperties>
</file>