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39048-08E3-416F-B01D-C02D80A4AAB9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2962C-3D9A-4B7E-9750-9EF3471783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271D8-BCE9-4D4B-B681-F27D847ADBC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效能分析主要針對當網路異常發生時，讓使用者能夠感覺不到網路壅塞情況。測試情境為：每個鏈路使用吞吐量狀況、切換不同鏈路情況下封包遺失為多少。</a:t>
            </a:r>
            <a:endParaRPr lang="en-US" altLang="zh-TW" dirty="0" smtClean="0"/>
          </a:p>
          <a:p>
            <a:r>
              <a:rPr lang="zh-TW" altLang="en-US" dirty="0" smtClean="0"/>
              <a:t>測試方法是使用現有的 </a:t>
            </a:r>
            <a:r>
              <a:rPr lang="en-US" altLang="zh-TW" dirty="0" err="1" smtClean="0"/>
              <a:t>iperf</a:t>
            </a:r>
            <a:r>
              <a:rPr lang="en-US" altLang="zh-TW" dirty="0" smtClean="0"/>
              <a:t> </a:t>
            </a:r>
            <a:r>
              <a:rPr lang="zh-TW" altLang="en-US" dirty="0" smtClean="0"/>
              <a:t>測量軟體進行測試。另外程式使用 </a:t>
            </a:r>
            <a:r>
              <a:rPr lang="en-US" altLang="zh-TW" dirty="0" smtClean="0"/>
              <a:t>shell script </a:t>
            </a:r>
            <a:r>
              <a:rPr lang="zh-TW" altLang="en-US" dirty="0" smtClean="0"/>
              <a:t>撰寫。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實驗架構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 descr="cisco-2901-環境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276872"/>
            <a:ext cx="8458200" cy="2733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實驗步驟：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Server</a:t>
            </a:r>
            <a:r>
              <a:rPr lang="zh-TW" altLang="en-US" dirty="0" smtClean="0"/>
              <a:t> 主機啟動 </a:t>
            </a:r>
            <a:r>
              <a:rPr lang="en-US" altLang="zh-TW" dirty="0" err="1" smtClean="0"/>
              <a:t>iperf</a:t>
            </a:r>
            <a:r>
              <a:rPr lang="en-US" altLang="zh-TW" dirty="0" smtClean="0"/>
              <a:t> </a:t>
            </a:r>
          </a:p>
          <a:p>
            <a:pPr lvl="2"/>
            <a:r>
              <a:rPr lang="en-US" altLang="zh-TW" dirty="0" err="1" smtClean="0"/>
              <a:t>iperf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–s</a:t>
            </a:r>
          </a:p>
          <a:p>
            <a:pPr lvl="1"/>
            <a:r>
              <a:rPr lang="en-US" altLang="zh-TW" dirty="0" smtClean="0"/>
              <a:t>Client </a:t>
            </a:r>
            <a:r>
              <a:rPr lang="zh-TW" altLang="en-US" dirty="0" smtClean="0"/>
              <a:t>主機啟動 </a:t>
            </a:r>
            <a:r>
              <a:rPr lang="en-US" altLang="zh-TW" dirty="0" err="1" smtClean="0"/>
              <a:t>iperf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 shell script</a:t>
            </a:r>
          </a:p>
          <a:p>
            <a:pPr lvl="1"/>
            <a:r>
              <a:rPr lang="zh-TW" altLang="en-US" dirty="0" smtClean="0"/>
              <a:t>量測次數為</a:t>
            </a:r>
            <a:r>
              <a:rPr lang="en-US" altLang="zh-TW" dirty="0" smtClean="0"/>
              <a:t>50</a:t>
            </a:r>
            <a:r>
              <a:rPr lang="zh-TW" altLang="en-US" dirty="0" smtClean="0"/>
              <a:t>次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等待量測頻寬結果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如螢幕大小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sandra</dc:creator>
  <cp:lastModifiedBy>sandra</cp:lastModifiedBy>
  <cp:revision>1</cp:revision>
  <dcterms:created xsi:type="dcterms:W3CDTF">2014-08-27T03:40:24Z</dcterms:created>
  <dcterms:modified xsi:type="dcterms:W3CDTF">2014-08-27T03:44:52Z</dcterms:modified>
</cp:coreProperties>
</file>