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A09DB-88F0-4718-B64B-059E20D69D50}" type="datetimeFigureOut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36AB6-A631-4055-8006-92B80E5614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03DC-2C05-468E-9A0E-2A2937C40E1C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EA5F-5B1A-4A63-A303-E903B8F43A8E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57E9-6B74-49F7-B7FE-AD944F558918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5723-5DFF-4442-A3FE-508EB4C756E8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C2D8-FF55-442D-853C-FB309AD8890A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DE09B-C1F7-42B6-9ACC-158627C78F42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B7492-CB28-4081-AF7D-EB98DC376410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250B-0F80-4B78-8B98-F09878C573A7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937CD-C38A-446C-BADD-26E846BE8A27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07C40-691C-4FBA-9654-106D11F925A2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AF137-F1BA-4B5C-902E-A7FE34E3AA55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F598-AB9E-486B-A9ED-855CE5143273}" type="datetime1">
              <a:rPr lang="zh-TW" altLang="en-US" smtClean="0"/>
              <a:pPr/>
              <a:t>2014/8/21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Load Balance Routing Protocol in Wireless Mesh Network based on Cross-layer knowledge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問題：傳統的 </a:t>
            </a:r>
            <a:r>
              <a:rPr lang="en-US" altLang="zh-TW" dirty="0" smtClean="0">
                <a:ea typeface="標楷體" pitchFamily="65" charset="-120"/>
              </a:rPr>
              <a:t>AODV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作法，當某個節點需要到某個節點時才開始啟用路由協定，在計算上使用 </a:t>
            </a:r>
            <a:r>
              <a:rPr lang="en-US" altLang="zh-TW" dirty="0" smtClean="0">
                <a:ea typeface="標楷體" pitchFamily="65" charset="-120"/>
              </a:rPr>
              <a:t>hop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，未考慮到每個節點之間的 </a:t>
            </a:r>
            <a:r>
              <a:rPr lang="en-US" altLang="zh-TW" dirty="0" smtClean="0">
                <a:ea typeface="標楷體" pitchFamily="65" charset="-120"/>
              </a:rPr>
              <a:t>hop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負載、延遲。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Load Balance Routing Protocol in Wireless Mesh Network based on Cross-layer knowledge(Cont.)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技術細節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傳統的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AODV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作法，再加上在每個節點的負載、延遲。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當來源主機節點需要與另外一個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未知節點進行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，啟動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route discovery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程序找出其他節點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位置。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同時當要請求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RREQ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封包到其它鄰居時，多添加計算每個節點的負載比率、延遲進去來決定路是否最好。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Load Balance Routing Protocol in Wireless Mesh Network based on Cross-layer knowledge(Cont.)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量測工具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：使用模擬軟體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dirty="0" smtClean="0">
                <a:ea typeface="標楷體" pitchFamily="65" charset="-120"/>
              </a:rPr>
              <a:t>NS2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量測指標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：吞吐量、點對點的延遲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量測數據：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5" name="圖片 4" descr="2014082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3971029" cy="3429000"/>
          </a:xfrm>
          <a:prstGeom prst="rect">
            <a:avLst/>
          </a:prstGeom>
        </p:spPr>
      </p:pic>
      <p:pic>
        <p:nvPicPr>
          <p:cNvPr id="6" name="圖片 5" descr="20140821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429000"/>
            <a:ext cx="3886200" cy="3219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Load Balance Routing Protocol in Wireless Mesh Network based on Cross-layer knowledge(Cont.)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結論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：針對無線網路使用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AODV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路由協定上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分的缺點進行改進，讓客戶端在使用同時能感覺到有不錯效率。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225</Words>
  <Application>Microsoft Office PowerPoint</Application>
  <PresentationFormat>如螢幕大小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Load Balance Routing Protocol in Wireless Mesh Network based on Cross-layer knowledge</vt:lpstr>
      <vt:lpstr>Load Balance Routing Protocol in Wireless Mesh Network based on Cross-layer knowledge(Cont.)</vt:lpstr>
      <vt:lpstr>Load Balance Routing Protocol in Wireless Mesh Network based on Cross-layer knowledge(Cont.)</vt:lpstr>
      <vt:lpstr>Load Balance Routing Protocol in Wireless Mesh Network based on Cross-layer knowledge(Cont.)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Balance Routing Protocol in Wireless Mesh Network based on Cross-layer knowledge</dc:title>
  <cp:lastModifiedBy>sandra</cp:lastModifiedBy>
  <cp:revision>7</cp:revision>
  <dcterms:modified xsi:type="dcterms:W3CDTF">2014-08-21T03:16:30Z</dcterms:modified>
</cp:coreProperties>
</file>