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AFAC9-B7C0-4A6C-A665-225DB74F9054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8054E-7F4B-4717-A28C-969149BCA4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網路拓撲架構圖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7" name="內容版面配置區 6" descr="架構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79" y="1268760"/>
            <a:ext cx="6189849" cy="5328592"/>
          </a:xfrm>
        </p:spPr>
      </p:pic>
      <p:pic>
        <p:nvPicPr>
          <p:cNvPr id="5" name="圖片 4" descr="架構v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105" y="0"/>
            <a:ext cx="820379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硬體規格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6.5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Ryu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3.6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v1.3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6.5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OpenvSwitch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1.11.0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SAPIDO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10/100 Mbps (MB-1112)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Ver2.0.28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Switch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Client1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6.5 x64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altLang="zh-TW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Controller-to-switch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Features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一開始與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建立連線時，會交換如支援版本、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Spanning Tree protocol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（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STP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）啟用、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 table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內容等資訊。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Modify-State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此訊息主要功能就是讓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能夠新增、修改或刪除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table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內的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 entries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Packet-out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將封包藉由此訊息轉送至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，並且讓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依照訊息內的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action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欄位處理封包的去向。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PortStatsRequest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port stats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詢問此訊息轉送至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switch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FlowStatsRequest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flow stats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詢問此訊息轉送至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switch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altLang="zh-TW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Asynchronous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Packet-in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會將收到的封包包上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的標頭，並轉送給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。此封包只有在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action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欄位被設定成轉送封包給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或是封包比對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 entry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時沒有成供比對到才會產生。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PortStatsReply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port statistics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訊息回應轉至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controller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FlowStatsReply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將各自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flow statistics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訊息回應轉至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controller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altLang="zh-TW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Symmetric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Hello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當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被設定要連線的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資訊但還沒有與之建立連線時，隔一段時間就送出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Hello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訊息給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，此訊息為建立連線的觸發訊息，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收到此訊息後才會開始發出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Feature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Echo/Reply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此訊息會讓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與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在固定時間內彼此交換訊息，以確定雙方的連線仍然有效。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Client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→R1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內容版面配置區 7" descr="流程v7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124744"/>
            <a:ext cx="6696744" cy="4525963"/>
          </a:xfrm>
        </p:spPr>
      </p:pic>
      <p:cxnSp>
        <p:nvCxnSpPr>
          <p:cNvPr id="10" name="直線單箭頭接點 9"/>
          <p:cNvCxnSpPr/>
          <p:nvPr/>
        </p:nvCxnSpPr>
        <p:spPr>
          <a:xfrm flipH="1" flipV="1">
            <a:off x="6300192" y="400506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R1→Controller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" name="內容版面配置區 7" descr="流程v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24744"/>
            <a:ext cx="6696744" cy="4525963"/>
          </a:xfrm>
          <a:prstGeom prst="rect">
            <a:avLst/>
          </a:prstGeom>
        </p:spPr>
      </p:pic>
      <p:cxnSp>
        <p:nvCxnSpPr>
          <p:cNvPr id="11" name="直線單箭頭接點 10"/>
          <p:cNvCxnSpPr/>
          <p:nvPr/>
        </p:nvCxnSpPr>
        <p:spPr>
          <a:xfrm flipH="1">
            <a:off x="3851920" y="3861048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(cont.)-Load Balance 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內容版面配置區 6" descr="load_balancev2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196752"/>
            <a:ext cx="5572790" cy="54026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Controller→R1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" name="內容版面配置區 7" descr="流程v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24744"/>
            <a:ext cx="6696744" cy="4525963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 flipV="1">
            <a:off x="4139952" y="4005064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00:d0:41:c4:c0:62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R1→SAPIDO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" name="內容版面配置區 7" descr="流程v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24744"/>
            <a:ext cx="6696744" cy="4525963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 flipV="1">
            <a:off x="5652120" y="29969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Client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→R1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內容版面配置區 7" descr="流程v7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124744"/>
            <a:ext cx="6696744" cy="4525963"/>
          </a:xfrm>
        </p:spPr>
      </p:pic>
      <p:cxnSp>
        <p:nvCxnSpPr>
          <p:cNvPr id="10" name="直線單箭頭接點 9"/>
          <p:cNvCxnSpPr/>
          <p:nvPr/>
        </p:nvCxnSpPr>
        <p:spPr>
          <a:xfrm flipH="1" flipV="1">
            <a:off x="6156176" y="4077072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00:d0:41:c4:c0:62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R1→SAPIDO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" name="內容版面配置區 7" descr="流程v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24744"/>
            <a:ext cx="6696744" cy="4525963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 flipV="1">
            <a:off x="6084168" y="29969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57027"/>
              </p:ext>
            </p:extLst>
          </p:nvPr>
        </p:nvGraphicFramePr>
        <p:xfrm>
          <a:off x="0" y="1700808"/>
          <a:ext cx="9144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044"/>
                <a:gridCol w="2280476"/>
                <a:gridCol w="2917240"/>
                <a:gridCol w="2917240"/>
              </a:tblGrid>
              <a:tr h="33819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41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hard_timeout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79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=0x0800,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ipv4_src=172.16.1.0/24 ,</a:t>
                      </a:r>
                      <a:b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ipv4_dst=172.16.1.0/24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Normal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hard_timeout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57027"/>
              </p:ext>
            </p:extLst>
          </p:nvPr>
        </p:nvGraphicFramePr>
        <p:xfrm>
          <a:off x="0" y="4337720"/>
          <a:ext cx="9143999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308"/>
                <a:gridCol w="2249123"/>
                <a:gridCol w="2920784"/>
                <a:gridCol w="2920784"/>
              </a:tblGrid>
              <a:tr h="34817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5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hard_timeout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25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=0x0800,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ipv4_src=172.16.1.1,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ip_proto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=6,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=44581,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tcp_dst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=3261,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=00:22:B0:03:D0:4B,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=00:d0:41:cb:7b:e9,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ipv4_src=192.168.2.2,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=43103,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Output:3 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hard_timeout</a:t>
                      </a:r>
                      <a:r>
                        <a:rPr lang="en-US" altLang="zh-TW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180s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0" y="13407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tables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如螢幕大小 (4:3)</PresentationFormat>
  <Paragraphs>174</Paragraphs>
  <Slides>13</Slides>
  <Notes>10</Notes>
  <HiddenSlides>3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網路拓撲架構圖</vt:lpstr>
      <vt:lpstr>系統實作(cont.)-環境</vt:lpstr>
      <vt:lpstr>系統實作(cont.)-環境</vt:lpstr>
      <vt:lpstr>系統實作(cont.)-Load Balance 演算法</vt:lpstr>
      <vt:lpstr>系統實作(cont.)-環境</vt:lpstr>
      <vt:lpstr>系統實作(cont.)-環境</vt:lpstr>
      <vt:lpstr>系統實作(cont.)-環境</vt:lpstr>
      <vt:lpstr>系統實作(cont.)-環境</vt:lpstr>
      <vt:lpstr>系統實作(cont.)- Flow tables</vt:lpstr>
      <vt:lpstr>系統實作(cont.)-硬體規格</vt:lpstr>
      <vt:lpstr>系統實作-OpenFlow 功能介紹</vt:lpstr>
      <vt:lpstr>系統實作-OpenFlow 功能介紹(Cont.)</vt:lpstr>
      <vt:lpstr>系統實作-OpenFlow 功能介紹(Cont.)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網路拓撲架構圖</dc:title>
  <cp:lastModifiedBy>sandra</cp:lastModifiedBy>
  <cp:revision>3</cp:revision>
  <dcterms:modified xsi:type="dcterms:W3CDTF">2014-07-11T02:11:01Z</dcterms:modified>
</cp:coreProperties>
</file>