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71" r:id="rId7"/>
    <p:sldId id="265" r:id="rId8"/>
    <p:sldId id="266" r:id="rId9"/>
    <p:sldId id="274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424" autoAdjust="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65419-2F6E-42F7-AC62-6F4FFF46B587}" type="datetimeFigureOut">
              <a:rPr lang="zh-TW" altLang="en-US" smtClean="0"/>
              <a:t>2014/7/8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52D67-3DC9-40DE-BF17-B381A2AE0D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在本系統中，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使用的是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Ryu (OpenFlow controller)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switch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選擇的是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 vSwitch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SAPIDO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則是負責對外連接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3G/Wi-Fi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switch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之間的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為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HP 1410-24G 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Client1~Client4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則當為一般使用者。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本系統的最終目的會讓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wget 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上傳檔與下載檔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分別讓流量使用在不同鏈路上，能藉由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的技術，動態的方式將封包平均分配在不同鏈路上，最後封包還能到達目的地。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使用網路位址轉換機制之動態負載平衡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目前使用流量最低的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使用場景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當有內部網路位址為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172.16.1.0/24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的網路底下，客戶端訪問學校或企業上載或下載資料時，客戶端封包使用傳輸控制協定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(Transmission Control Protocol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封包給伺服器，封包的來源端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，目的地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163.22.21.84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，則使用動態負載平衡，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一開始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傳送第一個封包給伺服器。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進行比對，如沒有比對到，將封包利用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訊息，拆開封包，分析封包的來源端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位址、目地端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位址與判斷目前鏈路使用流量，選擇一個最低流量鏈路，作為最佳路徑，寫入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 flow entry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中。</a:t>
            </a:r>
          </a:p>
          <a:p>
            <a:pPr lvl="0"/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Packet-out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傳送第二個封包給伺服器。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進行比對，比對成功，依據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action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設定修改封包的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00:22:B0:03:D0:4B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eth_dst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00:d0:41:cb:7b:e9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ipv4_src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192.168.2.2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43103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使用網路位址轉換機制之動態負載平衡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使用場景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當有內部網路位址為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172.16.1.0/24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的網路底下，客戶端訪問學校或企業上載或下載資料時，客戶端封包使用傳輸控制協定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(Transmission Control Protocol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封包給伺服器，封包的來源端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，目的地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163.22.21.84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，則使用動態負載平衡，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一開始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傳送第一個封包給伺服器。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進行比對，如沒有比對到，將封包利用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訊息，拆開封包，分析封包的來源端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位址、目地端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位址與判斷目前鏈路使用流量，選擇一個最低流量鏈路，作為最佳路徑，寫入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 flow entry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中。</a:t>
            </a:r>
          </a:p>
          <a:p>
            <a:pPr lvl="0"/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Packet-out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傳送第二個封包給伺服器。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進行比對，比對成功，依據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action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設定修改封包的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00:22:B0:03:D0:4B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eth_dst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00:d0:41:cb:7b:e9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ipv4_src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192.168.2.2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43103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使用網路位址轉換機制之動態負載平衡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使用場景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當有內部網路位址為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172.16.1.0/24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的網路底下，客戶端訪問學校或企業上載或下載資料時，客戶端封包使用傳輸控制協定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(Transmission Control Protocol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封包給伺服器，封包的來源端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，目的地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163.22.21.84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，則使用動態負載平衡，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一開始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傳送第一個封包給伺服器。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進行比對，如沒有比對到，將封包利用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訊息，拆開封包，分析封包的來源端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位址、目地端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位址與判斷目前鏈路使用流量，選擇一個最低流量鏈路，作為最佳路徑，寫入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 flow entry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中。</a:t>
            </a:r>
          </a:p>
          <a:p>
            <a:pPr lvl="0"/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Packet-out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傳送第二個封包給伺服器。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進行比對，比對成功，依據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action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設定修改封包的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00:22:B0:03:D0:4B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eth_dst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00:d0:41:cb:7b:e9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ipv4_src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192.168.2.2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43103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使用網路位址轉換機制之動態負載平衡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使用場景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當有內部網路位址為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172.16.1.0/24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的網路底下，客戶端訪問學校或企業上載或下載資料時，客戶端封包使用傳輸控制協定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(Transmission Control Protocol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封包給伺服器，封包的來源端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172.16.1.1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，目的地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位址為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163.22.21.84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，則使用動態負載平衡，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一開始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match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傳送第一個封包給伺服器。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進行比對，如沒有比對到，將封包利用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OpenFlow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訊息，拆開封包，分析封包的來源端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位址、目地端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位址與判斷目前鏈路使用流量，選擇一個最低流量鏈路，作為最佳路徑，寫入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 flow entry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中。</a:t>
            </a:r>
          </a:p>
          <a:p>
            <a:pPr lvl="0"/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OpenFlow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將封包利用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Packet-out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訊息傳送給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R1(OpenFlow switch)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 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傳送第二個封包給伺服器。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R1(OpenFlow switch)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收到封包，將封包與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進行比對，比對成功，依據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flow table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action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設定修改封包的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00:22:B0:03:D0:4B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eth_dst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00:d0:41:cb:7b:e9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ipv4_src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192.168.2.2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tcp_src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 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43103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Output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的欄位修改成</a:t>
            </a:r>
            <a:r>
              <a:rPr lang="x-none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網路拓撲架構圖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pic>
        <p:nvPicPr>
          <p:cNvPr id="7" name="內容版面配置區 6" descr="架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79" y="1268760"/>
            <a:ext cx="6189849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Controller-to-switch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Features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一開始與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建立連線時，會交換如支援版本、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Spanning Tree protocol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（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STP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）啟用、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table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內容等資訊。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Modify-State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此訊息主要功能就是讓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能夠新增、修改或刪除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table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內的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entries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Packet-out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將封包藉由此訊息轉送至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，並且讓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依照訊息內的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action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欄位處理封包的去向。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PortStatsRequest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port stats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詢問此訊息轉送至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switch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FlowStatsRequest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flow stats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詢問此訊息轉送至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switch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Asynchronous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Packet-in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會將收到的封包包上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的標頭，並轉送給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。此封包只有在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action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欄位被設定成轉送封包給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或是封包比對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 entry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時沒有成供比對到才會產生。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PortStatsReply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port statistics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訊息回應轉至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controller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FlowStatsReply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將各自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flow statistics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訊息回應轉至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 OpenFlow controller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altLang="zh-TW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Symmetric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Hello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當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被設定要連線的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資訊但還沒有與之建立連線時，隔一段時間就送出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Hello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訊息給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，此訊息為建立連線的觸發訊息，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收到此訊息後才會開始發出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Feature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訊息。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x-none" sz="1600" kern="1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Echo/Reply</a:t>
                      </a:r>
                      <a:endParaRPr lang="zh-TW" sz="1600" kern="10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此訊息會讓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controller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與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x-none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OpenFlow switch 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/>
                          <a:cs typeface="Times New Roman" pitchFamily="18" charset="0"/>
                        </a:rPr>
                        <a:t>在固定時間內彼此交換訊息，以確定雙方的連線仍然有效。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itchFamily="18" charset="0"/>
                        <a:ea typeface="新細明體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(cont.)-Load Balance 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pic>
        <p:nvPicPr>
          <p:cNvPr id="5" name="內容版面配置區 4" descr="packet_inv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24744"/>
            <a:ext cx="5328592" cy="566882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(cont.)-ICMP Redirect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pic>
        <p:nvPicPr>
          <p:cNvPr id="5" name="內容版面配置區 4" descr="packet_inv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5616624" cy="584283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</a:t>
            </a:r>
            <a:r>
              <a:rPr lang="zh-TW" altLang="en-US" dirty="0" smtClean="0"/>
              <a:t>作</a:t>
            </a:r>
            <a:r>
              <a:rPr lang="en-US" altLang="zh-TW" dirty="0" smtClean="0"/>
              <a:t>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PC1→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R1→Controller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Controller→R1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6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52925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(cont.)-Load Balance 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6" name="內容版面配置區 5" descr="load_balancev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1556792"/>
            <a:ext cx="3750483" cy="510589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1700808"/>
          <a:ext cx="9144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152"/>
                <a:gridCol w="3348880"/>
                <a:gridCol w="4283968"/>
              </a:tblGrid>
              <a:tr h="33819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41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79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ipv4_src=172.16.1.0/24 ,</a:t>
                      </a:r>
                      <a:b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ipv4_dst=172.16.1.0/24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Normal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4337720"/>
          <a:ext cx="9144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664"/>
                <a:gridCol w="3304720"/>
                <a:gridCol w="4291616"/>
              </a:tblGrid>
              <a:tr h="34817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5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25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ip_proto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=6,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=44581,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tcp_dst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=3261,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=00:22:B0:03:D0:4B,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=00:d0:41:cb:7b:e9,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ipv4_src=192.168.2.2,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=43103,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Output:3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0" y="1340768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tables(load balance)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硬體規格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6.5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3.6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v1.3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6.5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OpenvSwitch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1.11.0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SAPIDO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10/100 Mbps (MB-1112)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Ver2.0.28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1700808"/>
          <a:ext cx="9144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152"/>
                <a:gridCol w="3348880"/>
                <a:gridCol w="4283968"/>
              </a:tblGrid>
              <a:tr h="33819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41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79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ipv4_src=172.16.1.0/24 ,</a:t>
                      </a:r>
                      <a:b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ipv4_dst=172.16.1.0/24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Normal </a:t>
                      </a:r>
                      <a:endParaRPr lang="zh-TW" altLang="zh-TW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4337720"/>
          <a:ext cx="9144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664"/>
                <a:gridCol w="3304720"/>
                <a:gridCol w="4291616"/>
              </a:tblGrid>
              <a:tr h="34817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95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25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=0x0800,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ipv4_src=172.16.1.1,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ip_proto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=6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=49486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=00:22:B0:03:D0:4B,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=00:d0:41:cb:7b:e9,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ipv4_src=192.168.2.2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tcp_src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=36360,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 </a:t>
                      </a:r>
                      <a:r>
                        <a:rPr lang="en-US" altLang="zh-TW" sz="1600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Output:3 </a:t>
                      </a:r>
                      <a:endParaRPr lang="zh-TW" altLang="zh-TW" sz="1600" kern="1200" dirty="0" smtClean="0">
                        <a:solidFill>
                          <a:srgbClr val="0033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0" y="1340768"/>
            <a:ext cx="3132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tables(ICMP Redirect)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1864</Words>
  <Application>Microsoft Office PowerPoint</Application>
  <PresentationFormat>如螢幕大小 (4:3)</PresentationFormat>
  <Paragraphs>206</Paragraphs>
  <Slides>14</Slides>
  <Notes>9</Notes>
  <HiddenSlides>6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網路拓撲架構圖</vt:lpstr>
      <vt:lpstr>系統實作-環境</vt:lpstr>
      <vt:lpstr>系統實作(cont.)-環境</vt:lpstr>
      <vt:lpstr>系統實作(cont.)-環境</vt:lpstr>
      <vt:lpstr>系統實作(cont.)-環境</vt:lpstr>
      <vt:lpstr>系統實作(cont.)-Load Balance 演算法</vt:lpstr>
      <vt:lpstr>系統實作(cont.)- Flow tables</vt:lpstr>
      <vt:lpstr>系統實作(cont.)-硬體規格</vt:lpstr>
      <vt:lpstr>系統實作(cont.)- Flow tables</vt:lpstr>
      <vt:lpstr>系統實作-OpenFlow 功能介紹</vt:lpstr>
      <vt:lpstr>系統實作-OpenFlow 功能介紹(Cont.)</vt:lpstr>
      <vt:lpstr>系統實作-OpenFlow 功能介紹(Cont.)</vt:lpstr>
      <vt:lpstr>系統實作(cont.)-Load Balance 演算法</vt:lpstr>
      <vt:lpstr>系統實作(cont.)-ICMP Redirect演算法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網路拓撲架構圖</dc:title>
  <cp:lastModifiedBy>sandra</cp:lastModifiedBy>
  <cp:revision>10</cp:revision>
  <dcterms:modified xsi:type="dcterms:W3CDTF">2014-07-08T08:12:10Z</dcterms:modified>
</cp:coreProperties>
</file>