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9434F-EE3E-4ACC-B08D-C9F16FAE56E5}" type="datetimeFigureOut">
              <a:rPr lang="zh-TW" altLang="en-US" smtClean="0"/>
              <a:t>2014/5/14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DCA5B-19B5-42C9-BFB4-75CD458670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DCA5B-19B5-42C9-BFB4-75CD45867074}" type="slidenum">
              <a:rPr lang="zh-TW" altLang="en-US" smtClean="0"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2014/5/14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內容版面配置區 6" descr="20140514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16632"/>
            <a:ext cx="8181085" cy="64087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20140514-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763" y="188640"/>
            <a:ext cx="9111237" cy="64807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如螢幕大小 (4:3)</PresentationFormat>
  <Paragraphs>1</Paragraphs>
  <Slides>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投影片 1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sandra</dc:creator>
  <cp:lastModifiedBy>sandra</cp:lastModifiedBy>
  <cp:revision>2</cp:revision>
  <dcterms:created xsi:type="dcterms:W3CDTF">2014-05-14T02:01:09Z</dcterms:created>
  <dcterms:modified xsi:type="dcterms:W3CDTF">2014-05-14T02:08:26Z</dcterms:modified>
</cp:coreProperties>
</file>