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0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47027-D07E-4D8C-B038-7FD05B6622ED}" type="datetimeFigureOut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C1AD8-1751-404D-9526-038843C2671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1AD8-1751-404D-9526-038843C2671B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1AD8-1751-404D-9526-038843C2671B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Storyboard-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355976" cy="6858000"/>
          </a:xfrm>
        </p:spPr>
      </p:pic>
      <p:pic>
        <p:nvPicPr>
          <p:cNvPr id="5" name="內容版面配置區 7" descr="Storyboard-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9390" y="0"/>
            <a:ext cx="4094610" cy="6741368"/>
          </a:xfrm>
          <a:prstGeom prst="rect">
            <a:avLst/>
          </a:prstGeom>
        </p:spPr>
      </p:pic>
      <p:cxnSp>
        <p:nvCxnSpPr>
          <p:cNvPr id="6" name="直線接點 5"/>
          <p:cNvCxnSpPr/>
          <p:nvPr/>
        </p:nvCxnSpPr>
        <p:spPr>
          <a:xfrm>
            <a:off x="4716016" y="0"/>
            <a:ext cx="0" cy="6858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4427984" y="648866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內容版面配置區 11" descr="Storyboard-5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301131" cy="6741368"/>
          </a:xfrm>
        </p:spPr>
      </p:pic>
      <p:pic>
        <p:nvPicPr>
          <p:cNvPr id="13" name="內容版面配置區 9" descr="Storyboard-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0552" y="0"/>
            <a:ext cx="4883448" cy="6858000"/>
          </a:xfrm>
          <a:prstGeom prst="rect">
            <a:avLst/>
          </a:prstGeom>
        </p:spPr>
      </p:pic>
      <p:cxnSp>
        <p:nvCxnSpPr>
          <p:cNvPr id="15" name="直線接點 14"/>
          <p:cNvCxnSpPr/>
          <p:nvPr/>
        </p:nvCxnSpPr>
        <p:spPr>
          <a:xfrm>
            <a:off x="3851920" y="0"/>
            <a:ext cx="0" cy="6858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563888" y="648866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  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</Words>
  <Application>Microsoft Office PowerPoint</Application>
  <PresentationFormat>如螢幕大小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sandra</cp:lastModifiedBy>
  <cp:revision>13</cp:revision>
  <dcterms:modified xsi:type="dcterms:W3CDTF">2014-05-06T12:58:38Z</dcterms:modified>
</cp:coreProperties>
</file>