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22" autoAdjust="0"/>
  </p:normalViewPr>
  <p:slideViewPr>
    <p:cSldViewPr>
      <p:cViewPr varScale="1">
        <p:scale>
          <a:sx n="77" d="100"/>
          <a:sy n="77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D6B84-3A08-40F6-9DA1-9D84572B6FF7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1D7B-B815-429C-BA6B-7F9ED344A4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1D7B-B815-429C-BA6B-7F9ED344A42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1D7B-B815-429C-BA6B-7F9ED344A42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1D7B-B815-429C-BA6B-7F9ED344A42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041-A85A-4FA2-BC3B-908AD21C7C7B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CBD4-70CF-4F8F-99F5-1E598FEB3195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A447-4555-4914-82D5-160C47C0E46A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C27D-A31A-40B9-92EF-FFE0700A7EC8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02B3-EE63-49BF-A795-E7E69BC4D7BD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1BF5-5383-41C0-8CC9-8E0C5B33E503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3C07-B5CF-4C28-B5C7-CC2C42F5D7BE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929-7C54-4A2E-A7C2-8D39BF8F6577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8E6-A59A-4799-8B63-67A2EFAA9BB3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1D01-0BD6-4724-B541-DDCD3AB5C107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D582-F814-4CEF-8B29-EFC0C8D4E7AF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A8E5-BFF1-4B87-9DAD-7F92EB020C06}" type="datetime1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.tw/url?sa=t&amp;rct=j&amp;q=&amp;esrc=s&amp;source=web&amp;cd=2&amp;cad=rja&amp;ved=0CDkQFjAB&amp;url=http://cans2011.edu.cn/doc/CANS2011-Tao%20Feng.ppt&amp;ei=ew4EU8uIPMnNkgWbmIDYCQ&amp;usg=AFQjCNFZXaVoGht5ZxLiBx8zrnOvk-6ZIQ&amp;sig2=a8HplPiefmJ5IFYKdu0I6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s12.voip.edu.tw/~sandra/ppt/english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寒假進度報告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Date:2014.02.19</a:t>
            </a:r>
            <a:endParaRPr lang="zh-TW" alt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Speaker: Sandra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OpenRouter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Extension and Implementation based on a Commercial Router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Calibri" charset="0"/>
              </a:rPr>
              <a:t>Calculated Path Forwarding (CPF)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Calibri" charset="0"/>
              </a:rPr>
              <a:t>: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Intra-AS(Autonomous System)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Calibri" charset="0"/>
              </a:rPr>
              <a:t>and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extension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Calibri" charset="0"/>
              </a:rPr>
              <a:t>.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方法：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FlowTable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Extension</a:t>
            </a:r>
          </a:p>
          <a:p>
            <a:pPr lvl="2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FIB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ACL and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NetFlow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Control Model Extension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0" y="2996952"/>
            <a:ext cx="8465791" cy="3681700"/>
            <a:chOff x="0" y="2996952"/>
            <a:chExt cx="8465791" cy="3681700"/>
          </a:xfrm>
        </p:grpSpPr>
        <p:pic>
          <p:nvPicPr>
            <p:cNvPr id="5" name="图片 2" descr="1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3728" y="2996952"/>
              <a:ext cx="6342063" cy="341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矩形 5"/>
            <p:cNvSpPr/>
            <p:nvPr/>
          </p:nvSpPr>
          <p:spPr>
            <a:xfrm>
              <a:off x="0" y="6309320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圖片來源</a:t>
              </a:r>
              <a:r>
                <a:rPr lang="zh-TW" altLang="en-US" dirty="0" smtClean="0"/>
                <a:t>：</a:t>
              </a:r>
              <a:r>
                <a:rPr lang="en-US" altLang="zh-TW" dirty="0" smtClean="0">
                  <a:latin typeface="Times New Roman" pitchFamily="18" charset="0"/>
                  <a:cs typeface="Times New Roman" pitchFamily="18" charset="0"/>
                  <a:hlinkClick r:id="rId4"/>
                </a:rPr>
                <a:t>link</a:t>
              </a:r>
              <a:endParaRPr lang="zh-TW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Design and Implementation of Dynamic load balancer on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enabled SDNs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市面上有多很種的負載平衡器都可以達到效果，但為了應對複雜要求網路必須更聰明，能夠控制和管理的設備更好。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方法：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Weighted least connections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Number of active connections (transactions) currently being executed = n 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Assigned weighted value of the server = w 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Load on the server, x = (Number of active transactions / weight) = n/w 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467544" y="1340768"/>
            <a:ext cx="8048915" cy="2592289"/>
            <a:chOff x="467544" y="1340768"/>
            <a:chExt cx="8048915" cy="2592289"/>
          </a:xfrm>
        </p:grpSpPr>
        <p:pic>
          <p:nvPicPr>
            <p:cNvPr id="5" name="圖片 4" descr="0219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1340768"/>
              <a:ext cx="8048915" cy="2592289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4283968" y="170080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5/3</a:t>
              </a:r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3635896" y="24208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3/2</a:t>
              </a:r>
              <a:endParaRPr lang="zh-TW" altLang="en-US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860032" y="24208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4/3</a:t>
              </a:r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012160" y="24208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3/1</a:t>
              </a:r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3995936" y="292494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2/1</a:t>
              </a:r>
              <a:endParaRPr lang="zh-TW" altLang="en-US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148064" y="292494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5/2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專門替中國人寫的英文課本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初級上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聽：單字、句子都講得非常清楚。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讀：跟著讀。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寫：每章節後面都有課後練習。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link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190</Words>
  <Application>Microsoft Office PowerPoint</Application>
  <PresentationFormat>如螢幕大小 (4:3)</PresentationFormat>
  <Paragraphs>37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寒假進度報告</vt:lpstr>
      <vt:lpstr>OpenRouter: OpenFlow Extension and Implementation based on a Commercial Router</vt:lpstr>
      <vt:lpstr>Design and Implementation of Dynamic load balancer on OpenFlow enabled SDNs</vt:lpstr>
      <vt:lpstr>專門替中國人寫的英文課本(初級上)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105</cp:revision>
  <dcterms:modified xsi:type="dcterms:W3CDTF">2014-02-23T07:52:30Z</dcterms:modified>
</cp:coreProperties>
</file>